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3"/>
  </p:sldMasterIdLst>
  <p:notesMasterIdLst>
    <p:notesMasterId r:id="rId5"/>
  </p:notesMasterIdLst>
  <p:sldIdLst>
    <p:sldId id="293" r:id="rId4"/>
    <p:sldId id="320" r:id="rId6"/>
    <p:sldId id="367" r:id="rId7"/>
    <p:sldId id="321" r:id="rId8"/>
    <p:sldId id="315" r:id="rId9"/>
    <p:sldId id="368" r:id="rId10"/>
    <p:sldId id="369" r:id="rId11"/>
    <p:sldId id="370" r:id="rId12"/>
    <p:sldId id="372" r:id="rId13"/>
    <p:sldId id="371" r:id="rId14"/>
    <p:sldId id="374" r:id="rId15"/>
    <p:sldId id="377" r:id="rId16"/>
    <p:sldId id="502" r:id="rId17"/>
    <p:sldId id="381" r:id="rId18"/>
    <p:sldId id="382" r:id="rId19"/>
    <p:sldId id="383" r:id="rId20"/>
    <p:sldId id="385" r:id="rId21"/>
    <p:sldId id="384" r:id="rId22"/>
    <p:sldId id="386" r:id="rId23"/>
    <p:sldId id="387" r:id="rId24"/>
    <p:sldId id="435" r:id="rId25"/>
    <p:sldId id="437" r:id="rId26"/>
    <p:sldId id="438" r:id="rId27"/>
    <p:sldId id="450" r:id="rId28"/>
    <p:sldId id="454" r:id="rId29"/>
    <p:sldId id="455" r:id="rId30"/>
    <p:sldId id="500" r:id="rId31"/>
    <p:sldId id="314" r:id="rId32"/>
  </p:sldIdLst>
  <p:sldSz cx="12192000" cy="6858000"/>
  <p:notesSz cx="6858000" cy="9144000"/>
  <p:embeddedFontLst>
    <p:embeddedFont>
      <p:font typeface="微软雅黑" panose="020B0503020204020204" pitchFamily="34" charset="-122"/>
      <p:regular r:id="rId37"/>
    </p:embeddedFont>
    <p:embeddedFont>
      <p:font typeface="Calibri" panose="020F0502020204030204"/>
      <p:regular r:id="rId38"/>
      <p:bold r:id="rId39"/>
      <p:italic r:id="rId40"/>
      <p:boldItalic r:id="rId41"/>
    </p:embeddedFont>
    <p:embeddedFont>
      <p:font typeface="Impact" panose="020B0806030902050204" pitchFamily="34" charset="0"/>
      <p:regular r:id="rId42"/>
    </p:embeddedFont>
    <p:embeddedFont>
      <p:font typeface="微软雅黑 Light" panose="020B0502040204020203" pitchFamily="34" charset="-122"/>
      <p:regular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黑体" panose="02010609060101010101" charset="-122"/>
      <p:regular r:id="rId52"/>
    </p:embeddedFont>
    <p:embeddedFont>
      <p:font typeface="Constantia" panose="02030602050306030303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0294EB"/>
    <a:srgbClr val="262626"/>
    <a:srgbClr val="0296EE"/>
    <a:srgbClr val="0297F0"/>
    <a:srgbClr val="404040"/>
    <a:srgbClr val="3DA9EB"/>
    <a:srgbClr val="A2A2A2"/>
    <a:srgbClr val="696969"/>
    <a:srgbClr val="8D8D8D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8" autoAdjust="0"/>
    <p:restoredTop sz="94660"/>
  </p:normalViewPr>
  <p:slideViewPr>
    <p:cSldViewPr>
      <p:cViewPr>
        <p:scale>
          <a:sx n="75" d="100"/>
          <a:sy n="75" d="100"/>
        </p:scale>
        <p:origin x="1968" y="624"/>
      </p:cViewPr>
      <p:guideLst>
        <p:guide orient="horz" pos="2162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7" Type="http://schemas.openxmlformats.org/officeDocument/2006/relationships/tags" Target="tags/tag174.xml"/><Relationship Id="rId56" Type="http://schemas.openxmlformats.org/officeDocument/2006/relationships/font" Target="fonts/font20.fntdata"/><Relationship Id="rId55" Type="http://schemas.openxmlformats.org/officeDocument/2006/relationships/font" Target="fonts/font19.fntdata"/><Relationship Id="rId54" Type="http://schemas.openxmlformats.org/officeDocument/2006/relationships/font" Target="fonts/font18.fntdata"/><Relationship Id="rId53" Type="http://schemas.openxmlformats.org/officeDocument/2006/relationships/font" Target="fonts/font17.fntdata"/><Relationship Id="rId52" Type="http://schemas.openxmlformats.org/officeDocument/2006/relationships/font" Target="fonts/font16.fntdata"/><Relationship Id="rId51" Type="http://schemas.openxmlformats.org/officeDocument/2006/relationships/font" Target="fonts/font15.fntdata"/><Relationship Id="rId50" Type="http://schemas.openxmlformats.org/officeDocument/2006/relationships/font" Target="fonts/font14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lenovo3\Desktop\&#24072;&#33539;&#29983;&#20174;&#25945;&#24773;&#20917;&#65288;2017&#23626;-2019&#23626;&#65289;%2020191029&#23548;&#20986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lenovo3\Desktop\&#24072;&#33539;&#29983;&#20174;&#25945;&#24773;&#20917;&#65288;2017&#23626;-2019&#23626;&#65289;%2020191029&#23548;&#20986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lenovo3\Desktop\&#24072;&#33539;&#29983;&#20174;&#25945;&#24773;&#20917;&#65288;2017&#23626;-2019&#23626;&#65289;%2020191029&#23548;&#20986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lenovo3\Desktop\&#24072;&#33539;&#29983;&#20174;&#25945;&#24773;&#20917;&#65288;2017&#23626;-2019&#23626;&#65289;%2020191029&#23548;&#2098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2017-2019</a:t>
            </a:r>
            <a:r>
              <a:rPr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年师范生</a:t>
            </a: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从教率趋势</a:t>
            </a:r>
            <a:endParaRPr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75833333333333"/>
          <c:y val="0.19537037037037"/>
          <c:w val="0.855472222222222"/>
          <c:h val="0.7121296296296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'[师范生从教情况（2017届-2019届） 20191029导出.xlsx]2019届'!$L$22:$N$22</c:f>
              <c:strCache>
                <c:ptCount val="3"/>
                <c:pt idx="0">
                  <c:v>2017年</c:v>
                </c:pt>
                <c:pt idx="1">
                  <c:v>2018年</c:v>
                </c:pt>
                <c:pt idx="2">
                  <c:v>2019年</c:v>
                </c:pt>
              </c:strCache>
            </c:strRef>
          </c:cat>
          <c:val>
            <c:numRef>
              <c:f>'[师范生从教情况（2017届-2019届） 20191029导出.xlsx]2019届'!$L$23:$N$23</c:f>
              <c:numCache>
                <c:formatCode>0.00%</c:formatCode>
                <c:ptCount val="3"/>
                <c:pt idx="0">
                  <c:v>0.1802</c:v>
                </c:pt>
                <c:pt idx="1">
                  <c:v>0.2139</c:v>
                </c:pt>
                <c:pt idx="2">
                  <c:v>0.2152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99833658"/>
        <c:axId val="39932035"/>
      </c:lineChart>
      <c:catAx>
        <c:axId val="9983365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9932035"/>
        <c:crosses val="autoZero"/>
        <c:auto val="1"/>
        <c:lblAlgn val="ctr"/>
        <c:lblOffset val="100"/>
        <c:noMultiLvlLbl val="0"/>
      </c:catAx>
      <c:valAx>
        <c:axId val="399320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983365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2019</a:t>
            </a:r>
            <a:r>
              <a:rPr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年各学院师范生从教率</a:t>
            </a:r>
            <a:endParaRPr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c:rich>
      </c:tx>
      <c:layout>
        <c:manualLayout>
          <c:xMode val="edge"/>
          <c:yMode val="edge"/>
          <c:x val="0.251805555555556"/>
          <c:y val="0.011574074074074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'[师范生从教情况（2017届-2019届） 20191029导出.xlsx]2019届'!$K$24:$K$32</c:f>
              <c:strCache>
                <c:ptCount val="9"/>
                <c:pt idx="0">
                  <c:v>文学院</c:v>
                </c:pt>
                <c:pt idx="1">
                  <c:v>体育学院</c:v>
                </c:pt>
                <c:pt idx="2">
                  <c:v>教育科学学院</c:v>
                </c:pt>
                <c:pt idx="3">
                  <c:v>马克主义学院</c:v>
                </c:pt>
                <c:pt idx="4">
                  <c:v>外国语学院</c:v>
                </c:pt>
                <c:pt idx="5">
                  <c:v>物理与机电学院</c:v>
                </c:pt>
                <c:pt idx="6">
                  <c:v>数学与经济学院</c:v>
                </c:pt>
                <c:pt idx="7">
                  <c:v>化学与生命学院</c:v>
                </c:pt>
                <c:pt idx="8">
                  <c:v>艺术学院</c:v>
                </c:pt>
              </c:strCache>
            </c:strRef>
          </c:cat>
          <c:val>
            <c:numRef>
              <c:f>'[师范生从教情况（2017届-2019届） 20191029导出.xlsx]2019届'!$L$24:$L$32</c:f>
              <c:numCache>
                <c:formatCode>0.00%</c:formatCode>
                <c:ptCount val="9"/>
                <c:pt idx="0">
                  <c:v>0.2361</c:v>
                </c:pt>
                <c:pt idx="1">
                  <c:v>0.1339</c:v>
                </c:pt>
                <c:pt idx="2">
                  <c:v>0.3603</c:v>
                </c:pt>
                <c:pt idx="3">
                  <c:v>0.4634</c:v>
                </c:pt>
                <c:pt idx="4">
                  <c:v>0.2552</c:v>
                </c:pt>
                <c:pt idx="5">
                  <c:v>0.1212</c:v>
                </c:pt>
                <c:pt idx="6">
                  <c:v>0.0667</c:v>
                </c:pt>
                <c:pt idx="7">
                  <c:v>0.2377</c:v>
                </c:pt>
                <c:pt idx="8">
                  <c:v>0.0423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1965359"/>
        <c:axId val="743135973"/>
      </c:barChart>
      <c:catAx>
        <c:axId val="74196535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43135973"/>
        <c:crosses val="autoZero"/>
        <c:auto val="1"/>
        <c:lblAlgn val="ctr"/>
        <c:lblOffset val="100"/>
        <c:noMultiLvlLbl val="0"/>
      </c:catAx>
      <c:valAx>
        <c:axId val="74313597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41965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2017-2019</a:t>
            </a:r>
            <a:r>
              <a:rPr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年师范毕业生从教示意图</a:t>
            </a:r>
            <a:endParaRPr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c:rich>
      </c:tx>
      <c:layout>
        <c:manualLayout>
          <c:xMode val="edge"/>
          <c:yMode val="edge"/>
          <c:x val="0.193160656847808"/>
          <c:y val="0.006944444444444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val>
            <c:numRef>
              <c:f>'[师范生从教情况（2017届-2019届） 20191029导出.xlsx]2019届'!$L$12:$L$13</c:f>
              <c:numCache>
                <c:formatCode>General</c:formatCode>
                <c:ptCount val="2"/>
                <c:pt idx="0">
                  <c:v>3133</c:v>
                </c:pt>
                <c:pt idx="1">
                  <c:v>796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>
                <a:latin typeface="黑体" panose="02010609060101010101" charset="-122"/>
                <a:ea typeface="黑体" panose="02010609060101010101" charset="-122"/>
              </a:rPr>
              <a:t>三年师范毕业生从教率</a:t>
            </a:r>
            <a:endParaRPr>
              <a:latin typeface="黑体" panose="02010609060101010101" charset="-122"/>
              <a:ea typeface="黑体" panose="02010609060101010101" charset="-122"/>
            </a:endParaRPr>
          </a:p>
        </c:rich>
      </c:tx>
      <c:layout>
        <c:manualLayout>
          <c:xMode val="edge"/>
          <c:yMode val="edge"/>
          <c:x val="0.250759365507931"/>
          <c:y val="0.023148148148148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425"/>
          <c:y val="0.171527777777778"/>
          <c:w val="0.888805555555556"/>
          <c:h val="0.7121296296296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'[师范生从教情况（2017届-2019届） 20191029导出.xlsx]2019届'!$D$27:$D$29</c:f>
              <c:strCache>
                <c:ptCount val="3"/>
                <c:pt idx="0">
                  <c:v>2017年</c:v>
                </c:pt>
                <c:pt idx="1">
                  <c:v>2018年</c:v>
                </c:pt>
                <c:pt idx="2">
                  <c:v>2019年</c:v>
                </c:pt>
              </c:strCache>
            </c:strRef>
          </c:cat>
          <c:val>
            <c:numRef>
              <c:f>'[师范生从教情况（2017届-2019届） 20191029导出.xlsx]2019届'!$E$27:$E$29</c:f>
              <c:numCache>
                <c:formatCode>General</c:formatCode>
                <c:ptCount val="3"/>
                <c:pt idx="0">
                  <c:v>33.77</c:v>
                </c:pt>
                <c:pt idx="1">
                  <c:v>36.45</c:v>
                </c:pt>
                <c:pt idx="2">
                  <c:v>36.72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422367888"/>
        <c:axId val="20714150"/>
      </c:lineChart>
      <c:catAx>
        <c:axId val="42236788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714150"/>
        <c:crosses val="autoZero"/>
        <c:auto val="1"/>
        <c:lblAlgn val="ctr"/>
        <c:lblOffset val="100"/>
        <c:noMultiLvlLbl val="0"/>
      </c:catAx>
      <c:valAx>
        <c:axId val="2071415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2236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DC14-799A-4311-ABE8-B7F6F17282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36B41-4826-4A70-9E54-0040E06E20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24" y="2130426"/>
            <a:ext cx="1036347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48" y="3886200"/>
            <a:ext cx="8534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6" y="1535113"/>
            <a:ext cx="53870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6" y="2174875"/>
            <a:ext cx="53870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29" y="1535113"/>
            <a:ext cx="53891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29" y="2174875"/>
            <a:ext cx="5389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6" y="273050"/>
            <a:ext cx="40111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57" y="273051"/>
            <a:ext cx="68158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6" y="1435101"/>
            <a:ext cx="40111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80" y="4800600"/>
            <a:ext cx="7315391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80" y="612775"/>
            <a:ext cx="7315391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80" y="5367338"/>
            <a:ext cx="731539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431" y="274639"/>
            <a:ext cx="2743272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16" y="274639"/>
            <a:ext cx="802660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21"/>
            <a:ext cx="12192001" cy="6861821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007435" y="833864"/>
            <a:ext cx="104651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7"/>
          <p:cNvGrpSpPr/>
          <p:nvPr userDrawn="1"/>
        </p:nvGrpSpPr>
        <p:grpSpPr bwMode="auto">
          <a:xfrm>
            <a:off x="431371" y="390527"/>
            <a:ext cx="520496" cy="274639"/>
            <a:chOff x="0" y="0"/>
            <a:chExt cx="1041399" cy="549275"/>
          </a:xfrm>
        </p:grpSpPr>
        <p:sp>
          <p:nvSpPr>
            <p:cNvPr id="13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005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99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F7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8" name="TextBox 15"/>
          <p:cNvSpPr txBox="1"/>
          <p:nvPr userDrawn="1"/>
        </p:nvSpPr>
        <p:spPr>
          <a:xfrm>
            <a:off x="10800523" y="322660"/>
            <a:ext cx="8951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2400" b="0" smtClean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</a:fld>
            <a:r>
              <a:rPr lang="zh-CN" altLang="en-US" sz="2400" b="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2400" b="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8908"/>
            <a:ext cx="12216212" cy="68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0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8908"/>
            <a:ext cx="12216212" cy="68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 userDrawn="1"/>
        </p:nvSpPr>
        <p:spPr>
          <a:xfrm>
            <a:off x="2783273" y="0"/>
            <a:ext cx="9409045" cy="6858000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cxnSp>
        <p:nvCxnSpPr>
          <p:cNvPr id="97" name="直接连接符 96"/>
          <p:cNvCxnSpPr/>
          <p:nvPr userDrawn="1"/>
        </p:nvCxnSpPr>
        <p:spPr>
          <a:xfrm>
            <a:off x="3431447" y="1052736"/>
            <a:ext cx="82101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/>
          <p:cNvSpPr/>
          <p:nvPr userDrawn="1"/>
        </p:nvSpPr>
        <p:spPr>
          <a:xfrm flipH="1">
            <a:off x="1018564" y="5841361"/>
            <a:ext cx="141500" cy="141478"/>
          </a:xfrm>
          <a:prstGeom prst="ellipse">
            <a:avLst/>
          </a:prstGeom>
          <a:solidFill>
            <a:srgbClr val="0297F0"/>
          </a:solidFill>
          <a:ln>
            <a:solidFill>
              <a:schemeClr val="bg1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6" name="组合 75"/>
          <p:cNvGrpSpPr/>
          <p:nvPr userDrawn="1"/>
        </p:nvGrpSpPr>
        <p:grpSpPr>
          <a:xfrm flipH="1">
            <a:off x="591771" y="6072461"/>
            <a:ext cx="247085" cy="247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7" name="同心圆 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 userDrawn="1"/>
        </p:nvGrpSpPr>
        <p:grpSpPr>
          <a:xfrm>
            <a:off x="3215388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94" name="同心圆 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 userDrawn="1"/>
        </p:nvGrpSpPr>
        <p:grpSpPr>
          <a:xfrm>
            <a:off x="2999331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1898260" y="6191639"/>
            <a:ext cx="291265" cy="2912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1165911" y="5901675"/>
            <a:ext cx="592732" cy="592639"/>
            <a:chOff x="5252030" y="2008764"/>
            <a:chExt cx="809336" cy="809336"/>
          </a:xfrm>
          <a:solidFill>
            <a:schemeClr val="bg1"/>
          </a:solidFill>
        </p:grpSpPr>
        <p:sp>
          <p:nvSpPr>
            <p:cNvPr id="53" name="椭圆 52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5341440" y="2101558"/>
              <a:ext cx="625240" cy="625240"/>
            </a:xfrm>
            <a:prstGeom prst="ellipse">
              <a:avLst/>
            </a:prstGeom>
            <a:solidFill>
              <a:srgbClr val="029AF2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 userDrawn="1"/>
        </p:nvGrpSpPr>
        <p:grpSpPr>
          <a:xfrm>
            <a:off x="1114827" y="1015007"/>
            <a:ext cx="95119" cy="9510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TextBox 32"/>
          <p:cNvSpPr txBox="1"/>
          <p:nvPr userDrawn="1"/>
        </p:nvSpPr>
        <p:spPr>
          <a:xfrm>
            <a:off x="987435" y="125389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297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2000" b="1" dirty="0">
              <a:solidFill>
                <a:srgbClr val="0297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33"/>
          <p:cNvSpPr txBox="1"/>
          <p:nvPr userDrawn="1"/>
        </p:nvSpPr>
        <p:spPr>
          <a:xfrm>
            <a:off x="987435" y="220873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TextBox 34"/>
          <p:cNvSpPr txBox="1"/>
          <p:nvPr userDrawn="1"/>
        </p:nvSpPr>
        <p:spPr>
          <a:xfrm>
            <a:off x="987435" y="3163588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项目成果展示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TextBox 35"/>
          <p:cNvSpPr txBox="1"/>
          <p:nvPr userDrawn="1"/>
        </p:nvSpPr>
        <p:spPr>
          <a:xfrm>
            <a:off x="987435" y="411843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TextBox 36"/>
          <p:cNvSpPr txBox="1"/>
          <p:nvPr userDrawn="1"/>
        </p:nvSpPr>
        <p:spPr>
          <a:xfrm>
            <a:off x="987435" y="507328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5" name="组合 124"/>
          <p:cNvGrpSpPr/>
          <p:nvPr userDrawn="1"/>
        </p:nvGrpSpPr>
        <p:grpSpPr>
          <a:xfrm>
            <a:off x="814301" y="597385"/>
            <a:ext cx="337333" cy="337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372559" y="1155156"/>
            <a:ext cx="636004" cy="636016"/>
            <a:chOff x="372500" y="1155156"/>
            <a:chExt cx="635904" cy="636016"/>
          </a:xfrm>
        </p:grpSpPr>
        <p:sp>
          <p:nvSpPr>
            <p:cNvPr id="140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rgbClr val="0297F0"/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 userDrawn="1"/>
          </p:nvSpPr>
          <p:spPr>
            <a:xfrm>
              <a:off x="436176" y="1206910"/>
              <a:ext cx="5085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  <a:endParaRPr lang="zh-CN" altLang="en-US" sz="2800" kern="12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组合 140"/>
          <p:cNvGrpSpPr/>
          <p:nvPr userDrawn="1"/>
        </p:nvGrpSpPr>
        <p:grpSpPr>
          <a:xfrm>
            <a:off x="372559" y="2090786"/>
            <a:ext cx="636004" cy="636016"/>
            <a:chOff x="372500" y="1155156"/>
            <a:chExt cx="635904" cy="636016"/>
          </a:xfrm>
        </p:grpSpPr>
        <p:sp>
          <p:nvSpPr>
            <p:cNvPr id="142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3" name="文本框 142"/>
            <p:cNvSpPr txBox="1"/>
            <p:nvPr userDrawn="1"/>
          </p:nvSpPr>
          <p:spPr>
            <a:xfrm>
              <a:off x="414590" y="1206910"/>
              <a:ext cx="55172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组合 143"/>
          <p:cNvGrpSpPr/>
          <p:nvPr userDrawn="1"/>
        </p:nvGrpSpPr>
        <p:grpSpPr>
          <a:xfrm>
            <a:off x="372559" y="3106538"/>
            <a:ext cx="636004" cy="636016"/>
            <a:chOff x="372500" y="1155156"/>
            <a:chExt cx="635904" cy="636016"/>
          </a:xfrm>
        </p:grpSpPr>
        <p:sp>
          <p:nvSpPr>
            <p:cNvPr id="145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6" name="文本框 145"/>
            <p:cNvSpPr txBox="1"/>
            <p:nvPr userDrawn="1"/>
          </p:nvSpPr>
          <p:spPr>
            <a:xfrm>
              <a:off x="409510" y="1206910"/>
              <a:ext cx="561887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组合 146"/>
          <p:cNvGrpSpPr/>
          <p:nvPr userDrawn="1"/>
        </p:nvGrpSpPr>
        <p:grpSpPr>
          <a:xfrm>
            <a:off x="372559" y="4000484"/>
            <a:ext cx="636004" cy="636016"/>
            <a:chOff x="372500" y="1155156"/>
            <a:chExt cx="635904" cy="636016"/>
          </a:xfrm>
        </p:grpSpPr>
        <p:sp>
          <p:nvSpPr>
            <p:cNvPr id="148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9" name="文本框 148"/>
            <p:cNvSpPr txBox="1"/>
            <p:nvPr userDrawn="1"/>
          </p:nvSpPr>
          <p:spPr>
            <a:xfrm>
              <a:off x="414907" y="1206910"/>
              <a:ext cx="55109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0" name="组合 149"/>
          <p:cNvGrpSpPr/>
          <p:nvPr userDrawn="1"/>
        </p:nvGrpSpPr>
        <p:grpSpPr>
          <a:xfrm>
            <a:off x="372559" y="4938756"/>
            <a:ext cx="636004" cy="636016"/>
            <a:chOff x="372500" y="1155156"/>
            <a:chExt cx="635904" cy="636016"/>
          </a:xfrm>
        </p:grpSpPr>
        <p:sp>
          <p:nvSpPr>
            <p:cNvPr id="151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2" name="文本框 151"/>
            <p:cNvSpPr txBox="1"/>
            <p:nvPr userDrawn="1"/>
          </p:nvSpPr>
          <p:spPr>
            <a:xfrm>
              <a:off x="408241" y="1206910"/>
              <a:ext cx="56442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05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 advTm="4000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8908"/>
            <a:ext cx="12216212" cy="68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 userDrawn="1"/>
        </p:nvSpPr>
        <p:spPr>
          <a:xfrm>
            <a:off x="2783273" y="0"/>
            <a:ext cx="9409045" cy="6858000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cxnSp>
        <p:nvCxnSpPr>
          <p:cNvPr id="97" name="直接连接符 96"/>
          <p:cNvCxnSpPr/>
          <p:nvPr userDrawn="1"/>
        </p:nvCxnSpPr>
        <p:spPr>
          <a:xfrm>
            <a:off x="3431447" y="1052736"/>
            <a:ext cx="82101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 userDrawn="1"/>
        </p:nvGrpSpPr>
        <p:grpSpPr>
          <a:xfrm>
            <a:off x="3215388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 userDrawn="1"/>
        </p:nvGrpSpPr>
        <p:grpSpPr>
          <a:xfrm>
            <a:off x="2999331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 userDrawn="1"/>
        </p:nvGrpSpPr>
        <p:grpSpPr>
          <a:xfrm flipH="1">
            <a:off x="591771" y="6072461"/>
            <a:ext cx="247085" cy="247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>
            <a:off x="272028" y="5704024"/>
            <a:ext cx="171181" cy="1711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 userDrawn="1"/>
        </p:nvGrpSpPr>
        <p:grpSpPr>
          <a:xfrm>
            <a:off x="814301" y="597385"/>
            <a:ext cx="337333" cy="337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椭圆 58"/>
          <p:cNvSpPr/>
          <p:nvPr userDrawn="1"/>
        </p:nvSpPr>
        <p:spPr>
          <a:xfrm flipH="1">
            <a:off x="1018564" y="5841361"/>
            <a:ext cx="141500" cy="141478"/>
          </a:xfrm>
          <a:prstGeom prst="ellipse">
            <a:avLst/>
          </a:prstGeom>
          <a:solidFill>
            <a:srgbClr val="0297F0"/>
          </a:solidFill>
          <a:ln>
            <a:solidFill>
              <a:schemeClr val="bg1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1898260" y="6191639"/>
            <a:ext cx="291265" cy="2912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4" name="组合 63"/>
          <p:cNvGrpSpPr/>
          <p:nvPr userDrawn="1"/>
        </p:nvGrpSpPr>
        <p:grpSpPr>
          <a:xfrm>
            <a:off x="1165911" y="5901675"/>
            <a:ext cx="592732" cy="592639"/>
            <a:chOff x="5252030" y="2008764"/>
            <a:chExt cx="809336" cy="809336"/>
          </a:xfrm>
          <a:solidFill>
            <a:schemeClr val="bg1"/>
          </a:solidFill>
        </p:grpSpPr>
        <p:sp>
          <p:nvSpPr>
            <p:cNvPr id="65" name="椭圆 6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5341440" y="2101558"/>
              <a:ext cx="625240" cy="625240"/>
            </a:xfrm>
            <a:prstGeom prst="ellipse">
              <a:avLst/>
            </a:prstGeom>
            <a:solidFill>
              <a:srgbClr val="029AF2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6" name="组合 125"/>
          <p:cNvGrpSpPr/>
          <p:nvPr userDrawn="1"/>
        </p:nvGrpSpPr>
        <p:grpSpPr>
          <a:xfrm>
            <a:off x="1114827" y="1015007"/>
            <a:ext cx="95119" cy="9510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TextBox 32"/>
          <p:cNvSpPr txBox="1"/>
          <p:nvPr userDrawn="1"/>
        </p:nvSpPr>
        <p:spPr>
          <a:xfrm>
            <a:off x="987435" y="125389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TextBox 33"/>
          <p:cNvSpPr txBox="1"/>
          <p:nvPr userDrawn="1"/>
        </p:nvSpPr>
        <p:spPr>
          <a:xfrm>
            <a:off x="987435" y="220873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297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000" b="1" dirty="0">
              <a:solidFill>
                <a:srgbClr val="0297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TextBox 34"/>
          <p:cNvSpPr txBox="1"/>
          <p:nvPr userDrawn="1"/>
        </p:nvSpPr>
        <p:spPr>
          <a:xfrm>
            <a:off x="987435" y="3163588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项目成果展示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TextBox 35"/>
          <p:cNvSpPr txBox="1"/>
          <p:nvPr userDrawn="1"/>
        </p:nvSpPr>
        <p:spPr>
          <a:xfrm>
            <a:off x="987435" y="411843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TextBox 36"/>
          <p:cNvSpPr txBox="1"/>
          <p:nvPr userDrawn="1"/>
        </p:nvSpPr>
        <p:spPr>
          <a:xfrm>
            <a:off x="987435" y="507328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9" name="组合 138"/>
          <p:cNvGrpSpPr/>
          <p:nvPr userDrawn="1"/>
        </p:nvGrpSpPr>
        <p:grpSpPr>
          <a:xfrm>
            <a:off x="372559" y="2080629"/>
            <a:ext cx="636004" cy="636016"/>
            <a:chOff x="372500" y="1155156"/>
            <a:chExt cx="635904" cy="636016"/>
          </a:xfrm>
        </p:grpSpPr>
        <p:sp>
          <p:nvSpPr>
            <p:cNvPr id="140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rgbClr val="0297F0"/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1" name="文本框 140"/>
            <p:cNvSpPr txBox="1"/>
            <p:nvPr userDrawn="1"/>
          </p:nvSpPr>
          <p:spPr>
            <a:xfrm>
              <a:off x="414590" y="1206910"/>
              <a:ext cx="55172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  <a:endParaRPr lang="zh-CN" altLang="en-US" sz="2800" kern="12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2" name="组合 141"/>
          <p:cNvGrpSpPr/>
          <p:nvPr userDrawn="1"/>
        </p:nvGrpSpPr>
        <p:grpSpPr>
          <a:xfrm>
            <a:off x="372559" y="1193824"/>
            <a:ext cx="636004" cy="636016"/>
            <a:chOff x="372500" y="1155156"/>
            <a:chExt cx="635904" cy="636016"/>
          </a:xfrm>
        </p:grpSpPr>
        <p:sp>
          <p:nvSpPr>
            <p:cNvPr id="143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4" name="文本框 143"/>
            <p:cNvSpPr txBox="1"/>
            <p:nvPr userDrawn="1"/>
          </p:nvSpPr>
          <p:spPr>
            <a:xfrm>
              <a:off x="436176" y="1206910"/>
              <a:ext cx="5085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5" name="组合 144"/>
          <p:cNvGrpSpPr/>
          <p:nvPr userDrawn="1"/>
        </p:nvGrpSpPr>
        <p:grpSpPr>
          <a:xfrm>
            <a:off x="372559" y="3106538"/>
            <a:ext cx="636004" cy="636016"/>
            <a:chOff x="372500" y="1155156"/>
            <a:chExt cx="635904" cy="636016"/>
          </a:xfrm>
        </p:grpSpPr>
        <p:sp>
          <p:nvSpPr>
            <p:cNvPr id="146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7" name="文本框 146"/>
            <p:cNvSpPr txBox="1"/>
            <p:nvPr userDrawn="1"/>
          </p:nvSpPr>
          <p:spPr>
            <a:xfrm>
              <a:off x="409510" y="1206910"/>
              <a:ext cx="561887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8" name="组合 147"/>
          <p:cNvGrpSpPr/>
          <p:nvPr userDrawn="1"/>
        </p:nvGrpSpPr>
        <p:grpSpPr>
          <a:xfrm>
            <a:off x="372559" y="4000484"/>
            <a:ext cx="636004" cy="636016"/>
            <a:chOff x="372500" y="1155156"/>
            <a:chExt cx="635904" cy="636016"/>
          </a:xfrm>
        </p:grpSpPr>
        <p:sp>
          <p:nvSpPr>
            <p:cNvPr id="149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0" name="文本框 149"/>
            <p:cNvSpPr txBox="1"/>
            <p:nvPr userDrawn="1"/>
          </p:nvSpPr>
          <p:spPr>
            <a:xfrm>
              <a:off x="414907" y="1206910"/>
              <a:ext cx="55109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1" name="组合 150"/>
          <p:cNvGrpSpPr/>
          <p:nvPr userDrawn="1"/>
        </p:nvGrpSpPr>
        <p:grpSpPr>
          <a:xfrm>
            <a:off x="372559" y="4938756"/>
            <a:ext cx="636004" cy="636016"/>
            <a:chOff x="372500" y="1155156"/>
            <a:chExt cx="635904" cy="636016"/>
          </a:xfrm>
        </p:grpSpPr>
        <p:sp>
          <p:nvSpPr>
            <p:cNvPr id="152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3" name="文本框 152"/>
            <p:cNvSpPr txBox="1"/>
            <p:nvPr userDrawn="1"/>
          </p:nvSpPr>
          <p:spPr>
            <a:xfrm>
              <a:off x="408241" y="1206910"/>
              <a:ext cx="56442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05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 advTm="4000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8908"/>
            <a:ext cx="12216212" cy="68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 userDrawn="1"/>
        </p:nvSpPr>
        <p:spPr>
          <a:xfrm>
            <a:off x="2783273" y="0"/>
            <a:ext cx="9409045" cy="6858000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cxnSp>
        <p:nvCxnSpPr>
          <p:cNvPr id="97" name="直接连接符 96"/>
          <p:cNvCxnSpPr/>
          <p:nvPr userDrawn="1"/>
        </p:nvCxnSpPr>
        <p:spPr>
          <a:xfrm>
            <a:off x="3431447" y="1052736"/>
            <a:ext cx="82101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 userDrawn="1"/>
        </p:nvGrpSpPr>
        <p:grpSpPr>
          <a:xfrm>
            <a:off x="3215388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 userDrawn="1"/>
        </p:nvGrpSpPr>
        <p:grpSpPr>
          <a:xfrm>
            <a:off x="2999331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 userDrawn="1"/>
        </p:nvGrpSpPr>
        <p:grpSpPr>
          <a:xfrm flipH="1">
            <a:off x="591771" y="6072461"/>
            <a:ext cx="247085" cy="247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>
            <a:off x="272028" y="5704024"/>
            <a:ext cx="171181" cy="1711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 userDrawn="1"/>
        </p:nvGrpSpPr>
        <p:grpSpPr>
          <a:xfrm>
            <a:off x="814301" y="597385"/>
            <a:ext cx="337333" cy="337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椭圆 58"/>
          <p:cNvSpPr/>
          <p:nvPr userDrawn="1"/>
        </p:nvSpPr>
        <p:spPr>
          <a:xfrm flipH="1">
            <a:off x="1018564" y="5841361"/>
            <a:ext cx="141500" cy="141478"/>
          </a:xfrm>
          <a:prstGeom prst="ellipse">
            <a:avLst/>
          </a:prstGeom>
          <a:solidFill>
            <a:srgbClr val="0297F0"/>
          </a:solidFill>
          <a:ln>
            <a:solidFill>
              <a:schemeClr val="bg1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1898260" y="6191639"/>
            <a:ext cx="291265" cy="2912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4" name="组合 63"/>
          <p:cNvGrpSpPr/>
          <p:nvPr userDrawn="1"/>
        </p:nvGrpSpPr>
        <p:grpSpPr>
          <a:xfrm>
            <a:off x="1165911" y="5901675"/>
            <a:ext cx="592732" cy="592639"/>
            <a:chOff x="5252030" y="2008764"/>
            <a:chExt cx="809336" cy="809336"/>
          </a:xfrm>
          <a:solidFill>
            <a:schemeClr val="bg1"/>
          </a:solidFill>
        </p:grpSpPr>
        <p:sp>
          <p:nvSpPr>
            <p:cNvPr id="65" name="椭圆 6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5341440" y="2101558"/>
              <a:ext cx="625240" cy="625240"/>
            </a:xfrm>
            <a:prstGeom prst="ellipse">
              <a:avLst/>
            </a:prstGeom>
            <a:solidFill>
              <a:srgbClr val="029AF2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6" name="组合 125"/>
          <p:cNvGrpSpPr/>
          <p:nvPr userDrawn="1"/>
        </p:nvGrpSpPr>
        <p:grpSpPr>
          <a:xfrm>
            <a:off x="1114827" y="1015007"/>
            <a:ext cx="95119" cy="9510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TextBox 32"/>
          <p:cNvSpPr txBox="1"/>
          <p:nvPr userDrawn="1"/>
        </p:nvSpPr>
        <p:spPr>
          <a:xfrm>
            <a:off x="987435" y="125389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TextBox 33"/>
          <p:cNvSpPr txBox="1"/>
          <p:nvPr userDrawn="1"/>
        </p:nvSpPr>
        <p:spPr>
          <a:xfrm>
            <a:off x="987435" y="220873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TextBox 34"/>
          <p:cNvSpPr txBox="1"/>
          <p:nvPr userDrawn="1"/>
        </p:nvSpPr>
        <p:spPr>
          <a:xfrm>
            <a:off x="987435" y="3163588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297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项目成果展示</a:t>
            </a:r>
            <a:endParaRPr lang="zh-CN" altLang="en-US" sz="2000" b="1" dirty="0">
              <a:solidFill>
                <a:srgbClr val="0297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TextBox 35"/>
          <p:cNvSpPr txBox="1"/>
          <p:nvPr userDrawn="1"/>
        </p:nvSpPr>
        <p:spPr>
          <a:xfrm>
            <a:off x="987435" y="411843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TextBox 36"/>
          <p:cNvSpPr txBox="1"/>
          <p:nvPr userDrawn="1"/>
        </p:nvSpPr>
        <p:spPr>
          <a:xfrm>
            <a:off x="987435" y="507328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9" name="组合 138"/>
          <p:cNvGrpSpPr/>
          <p:nvPr userDrawn="1"/>
        </p:nvGrpSpPr>
        <p:grpSpPr>
          <a:xfrm>
            <a:off x="372559" y="3101894"/>
            <a:ext cx="636004" cy="636016"/>
            <a:chOff x="372500" y="1155156"/>
            <a:chExt cx="635904" cy="636016"/>
          </a:xfrm>
        </p:grpSpPr>
        <p:sp>
          <p:nvSpPr>
            <p:cNvPr id="140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rgbClr val="0297F0"/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1" name="文本框 140"/>
            <p:cNvSpPr txBox="1"/>
            <p:nvPr userDrawn="1"/>
          </p:nvSpPr>
          <p:spPr>
            <a:xfrm>
              <a:off x="409510" y="1206910"/>
              <a:ext cx="561887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  <a:endParaRPr lang="zh-CN" altLang="en-US" sz="2800" kern="12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2" name="组合 141"/>
          <p:cNvGrpSpPr/>
          <p:nvPr userDrawn="1"/>
        </p:nvGrpSpPr>
        <p:grpSpPr>
          <a:xfrm>
            <a:off x="372559" y="2090786"/>
            <a:ext cx="636004" cy="636016"/>
            <a:chOff x="372500" y="1155156"/>
            <a:chExt cx="635904" cy="636016"/>
          </a:xfrm>
        </p:grpSpPr>
        <p:sp>
          <p:nvSpPr>
            <p:cNvPr id="143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4" name="文本框 143"/>
            <p:cNvSpPr txBox="1"/>
            <p:nvPr userDrawn="1"/>
          </p:nvSpPr>
          <p:spPr>
            <a:xfrm>
              <a:off x="414590" y="1206910"/>
              <a:ext cx="55172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8" name="组合 147"/>
          <p:cNvGrpSpPr/>
          <p:nvPr userDrawn="1"/>
        </p:nvGrpSpPr>
        <p:grpSpPr>
          <a:xfrm>
            <a:off x="372559" y="4000484"/>
            <a:ext cx="636004" cy="636016"/>
            <a:chOff x="372500" y="1155156"/>
            <a:chExt cx="635904" cy="636016"/>
          </a:xfrm>
        </p:grpSpPr>
        <p:sp>
          <p:nvSpPr>
            <p:cNvPr id="149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0" name="文本框 149"/>
            <p:cNvSpPr txBox="1"/>
            <p:nvPr userDrawn="1"/>
          </p:nvSpPr>
          <p:spPr>
            <a:xfrm>
              <a:off x="414907" y="1206910"/>
              <a:ext cx="55109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1" name="组合 150"/>
          <p:cNvGrpSpPr/>
          <p:nvPr userDrawn="1"/>
        </p:nvGrpSpPr>
        <p:grpSpPr>
          <a:xfrm>
            <a:off x="372559" y="4938756"/>
            <a:ext cx="636004" cy="636016"/>
            <a:chOff x="372500" y="1155156"/>
            <a:chExt cx="635904" cy="636016"/>
          </a:xfrm>
        </p:grpSpPr>
        <p:sp>
          <p:nvSpPr>
            <p:cNvPr id="152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3" name="文本框 152"/>
            <p:cNvSpPr txBox="1"/>
            <p:nvPr userDrawn="1"/>
          </p:nvSpPr>
          <p:spPr>
            <a:xfrm>
              <a:off x="408241" y="1206910"/>
              <a:ext cx="56442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05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4" name="组合 153"/>
          <p:cNvGrpSpPr/>
          <p:nvPr userDrawn="1"/>
        </p:nvGrpSpPr>
        <p:grpSpPr>
          <a:xfrm>
            <a:off x="372559" y="1193824"/>
            <a:ext cx="636004" cy="636016"/>
            <a:chOff x="372500" y="1155156"/>
            <a:chExt cx="635904" cy="636016"/>
          </a:xfrm>
        </p:grpSpPr>
        <p:sp>
          <p:nvSpPr>
            <p:cNvPr id="155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6" name="文本框 155"/>
            <p:cNvSpPr txBox="1"/>
            <p:nvPr userDrawn="1"/>
          </p:nvSpPr>
          <p:spPr>
            <a:xfrm>
              <a:off x="436176" y="1206910"/>
              <a:ext cx="5085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 advTm="4000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8908"/>
            <a:ext cx="12216212" cy="68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 userDrawn="1"/>
        </p:nvSpPr>
        <p:spPr>
          <a:xfrm>
            <a:off x="2783273" y="0"/>
            <a:ext cx="9409045" cy="6858000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cxnSp>
        <p:nvCxnSpPr>
          <p:cNvPr id="97" name="直接连接符 96"/>
          <p:cNvCxnSpPr/>
          <p:nvPr userDrawn="1"/>
        </p:nvCxnSpPr>
        <p:spPr>
          <a:xfrm>
            <a:off x="3431447" y="1052736"/>
            <a:ext cx="82101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 userDrawn="1"/>
        </p:nvGrpSpPr>
        <p:grpSpPr>
          <a:xfrm>
            <a:off x="3215388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53" name="同心圆 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 userDrawn="1"/>
        </p:nvGrpSpPr>
        <p:grpSpPr>
          <a:xfrm>
            <a:off x="2999331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56" name="同心圆 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10" name="组合 109"/>
          <p:cNvGrpSpPr/>
          <p:nvPr userDrawn="1"/>
        </p:nvGrpSpPr>
        <p:grpSpPr>
          <a:xfrm flipH="1">
            <a:off x="591771" y="6072461"/>
            <a:ext cx="247085" cy="247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1" name="同心圆 1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 userDrawn="1"/>
        </p:nvGrpSpPr>
        <p:grpSpPr>
          <a:xfrm>
            <a:off x="272028" y="5704024"/>
            <a:ext cx="171181" cy="1711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4" name="同心圆 1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16" name="组合 115"/>
          <p:cNvGrpSpPr/>
          <p:nvPr userDrawn="1"/>
        </p:nvGrpSpPr>
        <p:grpSpPr>
          <a:xfrm>
            <a:off x="814301" y="597385"/>
            <a:ext cx="337333" cy="337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7" name="同心圆 1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椭圆 48"/>
          <p:cNvSpPr/>
          <p:nvPr userDrawn="1"/>
        </p:nvSpPr>
        <p:spPr>
          <a:xfrm flipH="1">
            <a:off x="1018564" y="5841361"/>
            <a:ext cx="141500" cy="141478"/>
          </a:xfrm>
          <a:prstGeom prst="ellipse">
            <a:avLst/>
          </a:prstGeom>
          <a:solidFill>
            <a:srgbClr val="0297F0"/>
          </a:solidFill>
          <a:ln>
            <a:solidFill>
              <a:schemeClr val="bg1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50" name="组合 49"/>
          <p:cNvGrpSpPr/>
          <p:nvPr userDrawn="1"/>
        </p:nvGrpSpPr>
        <p:grpSpPr>
          <a:xfrm>
            <a:off x="1898260" y="6191639"/>
            <a:ext cx="291265" cy="2912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9" name="组合 58"/>
          <p:cNvGrpSpPr/>
          <p:nvPr userDrawn="1"/>
        </p:nvGrpSpPr>
        <p:grpSpPr>
          <a:xfrm>
            <a:off x="1165911" y="5901675"/>
            <a:ext cx="592732" cy="592639"/>
            <a:chOff x="5252030" y="2008764"/>
            <a:chExt cx="809336" cy="809336"/>
          </a:xfrm>
          <a:solidFill>
            <a:schemeClr val="bg1"/>
          </a:solidFill>
        </p:grpSpPr>
        <p:sp>
          <p:nvSpPr>
            <p:cNvPr id="60" name="椭圆 59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5341440" y="2101558"/>
              <a:ext cx="625240" cy="625240"/>
            </a:xfrm>
            <a:prstGeom prst="ellipse">
              <a:avLst/>
            </a:prstGeom>
            <a:solidFill>
              <a:srgbClr val="029AF2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1" name="组合 130"/>
          <p:cNvGrpSpPr/>
          <p:nvPr userDrawn="1"/>
        </p:nvGrpSpPr>
        <p:grpSpPr>
          <a:xfrm>
            <a:off x="1114827" y="1015007"/>
            <a:ext cx="95119" cy="9510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34" name="TextBox 32"/>
          <p:cNvSpPr txBox="1"/>
          <p:nvPr userDrawn="1"/>
        </p:nvSpPr>
        <p:spPr>
          <a:xfrm>
            <a:off x="987435" y="125389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TextBox 33"/>
          <p:cNvSpPr txBox="1"/>
          <p:nvPr userDrawn="1"/>
        </p:nvSpPr>
        <p:spPr>
          <a:xfrm>
            <a:off x="987435" y="220873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TextBox 34"/>
          <p:cNvSpPr txBox="1"/>
          <p:nvPr userDrawn="1"/>
        </p:nvSpPr>
        <p:spPr>
          <a:xfrm>
            <a:off x="987435" y="3163588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项目成果展示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TextBox 35"/>
          <p:cNvSpPr txBox="1"/>
          <p:nvPr userDrawn="1"/>
        </p:nvSpPr>
        <p:spPr>
          <a:xfrm>
            <a:off x="987435" y="411843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297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sz="2000" b="1" dirty="0">
              <a:solidFill>
                <a:srgbClr val="0297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TextBox 36"/>
          <p:cNvSpPr txBox="1"/>
          <p:nvPr userDrawn="1"/>
        </p:nvSpPr>
        <p:spPr>
          <a:xfrm>
            <a:off x="987435" y="507328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4" name="组合 143"/>
          <p:cNvGrpSpPr/>
          <p:nvPr userDrawn="1"/>
        </p:nvGrpSpPr>
        <p:grpSpPr>
          <a:xfrm>
            <a:off x="372559" y="3991214"/>
            <a:ext cx="636004" cy="636016"/>
            <a:chOff x="372500" y="1155156"/>
            <a:chExt cx="635904" cy="636016"/>
          </a:xfrm>
        </p:grpSpPr>
        <p:sp>
          <p:nvSpPr>
            <p:cNvPr id="145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rgbClr val="0297F0"/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6" name="文本框 145"/>
            <p:cNvSpPr txBox="1"/>
            <p:nvPr userDrawn="1"/>
          </p:nvSpPr>
          <p:spPr>
            <a:xfrm>
              <a:off x="414907" y="1206910"/>
              <a:ext cx="55109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  <a:endParaRPr lang="zh-CN" altLang="en-US" sz="2800" kern="12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组合 146"/>
          <p:cNvGrpSpPr/>
          <p:nvPr userDrawn="1"/>
        </p:nvGrpSpPr>
        <p:grpSpPr>
          <a:xfrm>
            <a:off x="372559" y="2090786"/>
            <a:ext cx="636004" cy="636016"/>
            <a:chOff x="372500" y="1155156"/>
            <a:chExt cx="635904" cy="636016"/>
          </a:xfrm>
        </p:grpSpPr>
        <p:sp>
          <p:nvSpPr>
            <p:cNvPr id="148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9" name="文本框 148"/>
            <p:cNvSpPr txBox="1"/>
            <p:nvPr userDrawn="1"/>
          </p:nvSpPr>
          <p:spPr>
            <a:xfrm>
              <a:off x="414590" y="1206910"/>
              <a:ext cx="55172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0" name="组合 149"/>
          <p:cNvGrpSpPr/>
          <p:nvPr userDrawn="1"/>
        </p:nvGrpSpPr>
        <p:grpSpPr>
          <a:xfrm>
            <a:off x="372559" y="3106538"/>
            <a:ext cx="636004" cy="636016"/>
            <a:chOff x="372500" y="1155156"/>
            <a:chExt cx="635904" cy="636016"/>
          </a:xfrm>
        </p:grpSpPr>
        <p:sp>
          <p:nvSpPr>
            <p:cNvPr id="151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2" name="文本框 151"/>
            <p:cNvSpPr txBox="1"/>
            <p:nvPr userDrawn="1"/>
          </p:nvSpPr>
          <p:spPr>
            <a:xfrm>
              <a:off x="409510" y="1206910"/>
              <a:ext cx="561887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6" name="组合 155"/>
          <p:cNvGrpSpPr/>
          <p:nvPr userDrawn="1"/>
        </p:nvGrpSpPr>
        <p:grpSpPr>
          <a:xfrm>
            <a:off x="372559" y="4938756"/>
            <a:ext cx="636004" cy="636016"/>
            <a:chOff x="372500" y="1155156"/>
            <a:chExt cx="635904" cy="636016"/>
          </a:xfrm>
        </p:grpSpPr>
        <p:sp>
          <p:nvSpPr>
            <p:cNvPr id="157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8" name="文本框 157"/>
            <p:cNvSpPr txBox="1"/>
            <p:nvPr userDrawn="1"/>
          </p:nvSpPr>
          <p:spPr>
            <a:xfrm>
              <a:off x="408241" y="1206910"/>
              <a:ext cx="56442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05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9" name="组合 158"/>
          <p:cNvGrpSpPr/>
          <p:nvPr userDrawn="1"/>
        </p:nvGrpSpPr>
        <p:grpSpPr>
          <a:xfrm>
            <a:off x="372559" y="1193824"/>
            <a:ext cx="636004" cy="636016"/>
            <a:chOff x="372500" y="1155156"/>
            <a:chExt cx="635904" cy="636016"/>
          </a:xfrm>
        </p:grpSpPr>
        <p:sp>
          <p:nvSpPr>
            <p:cNvPr id="160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61" name="文本框 160"/>
            <p:cNvSpPr txBox="1"/>
            <p:nvPr userDrawn="1"/>
          </p:nvSpPr>
          <p:spPr>
            <a:xfrm>
              <a:off x="436176" y="1206910"/>
              <a:ext cx="5085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 advTm="4000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2" y="-8908"/>
            <a:ext cx="12197145" cy="68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31"/>
          <p:cNvSpPr/>
          <p:nvPr userDrawn="1"/>
        </p:nvSpPr>
        <p:spPr>
          <a:xfrm>
            <a:off x="2783273" y="0"/>
            <a:ext cx="9409045" cy="6858000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cxnSp>
        <p:nvCxnSpPr>
          <p:cNvPr id="97" name="直接连接符 96"/>
          <p:cNvCxnSpPr/>
          <p:nvPr userDrawn="1"/>
        </p:nvCxnSpPr>
        <p:spPr>
          <a:xfrm>
            <a:off x="3431447" y="1052736"/>
            <a:ext cx="82101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/>
          <p:cNvGrpSpPr/>
          <p:nvPr userDrawn="1"/>
        </p:nvGrpSpPr>
        <p:grpSpPr>
          <a:xfrm>
            <a:off x="3215388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 userDrawn="1"/>
        </p:nvGrpSpPr>
        <p:grpSpPr>
          <a:xfrm>
            <a:off x="2999331" y="604746"/>
            <a:ext cx="168419" cy="1683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24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09" y="760409"/>
              <a:ext cx="3825870" cy="382587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 userDrawn="1"/>
        </p:nvGrpSpPr>
        <p:grpSpPr>
          <a:xfrm flipH="1">
            <a:off x="591771" y="6072461"/>
            <a:ext cx="247085" cy="24704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>
            <a:off x="272028" y="5704024"/>
            <a:ext cx="171181" cy="17115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 userDrawn="1"/>
        </p:nvGrpSpPr>
        <p:grpSpPr>
          <a:xfrm>
            <a:off x="814301" y="597385"/>
            <a:ext cx="337333" cy="33728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椭圆 58"/>
          <p:cNvSpPr/>
          <p:nvPr userDrawn="1"/>
        </p:nvSpPr>
        <p:spPr>
          <a:xfrm flipH="1">
            <a:off x="1018564" y="5841361"/>
            <a:ext cx="141500" cy="141478"/>
          </a:xfrm>
          <a:prstGeom prst="ellipse">
            <a:avLst/>
          </a:prstGeom>
          <a:solidFill>
            <a:srgbClr val="0297F0"/>
          </a:solidFill>
          <a:ln>
            <a:solidFill>
              <a:schemeClr val="bg1"/>
            </a:solidFill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 userDrawn="1"/>
        </p:nvGrpSpPr>
        <p:grpSpPr>
          <a:xfrm>
            <a:off x="1898260" y="6191639"/>
            <a:ext cx="291265" cy="29121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4" name="组合 63"/>
          <p:cNvGrpSpPr/>
          <p:nvPr userDrawn="1"/>
        </p:nvGrpSpPr>
        <p:grpSpPr>
          <a:xfrm>
            <a:off x="1165911" y="5901675"/>
            <a:ext cx="592732" cy="592639"/>
            <a:chOff x="5252030" y="2008764"/>
            <a:chExt cx="809336" cy="809336"/>
          </a:xfrm>
          <a:solidFill>
            <a:schemeClr val="bg1"/>
          </a:solidFill>
        </p:grpSpPr>
        <p:sp>
          <p:nvSpPr>
            <p:cNvPr id="65" name="椭圆 6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5341440" y="2101558"/>
              <a:ext cx="625240" cy="625240"/>
            </a:xfrm>
            <a:prstGeom prst="ellipse">
              <a:avLst/>
            </a:prstGeom>
            <a:solidFill>
              <a:srgbClr val="029AF2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 userDrawn="1"/>
        </p:nvGrpSpPr>
        <p:grpSpPr>
          <a:xfrm>
            <a:off x="1114827" y="1015007"/>
            <a:ext cx="95119" cy="9510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23" name="TextBox 32"/>
          <p:cNvSpPr txBox="1"/>
          <p:nvPr userDrawn="1"/>
        </p:nvSpPr>
        <p:spPr>
          <a:xfrm>
            <a:off x="987435" y="1253890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TextBox 33"/>
          <p:cNvSpPr txBox="1"/>
          <p:nvPr userDrawn="1"/>
        </p:nvSpPr>
        <p:spPr>
          <a:xfrm>
            <a:off x="987435" y="2208739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TextBox 34"/>
          <p:cNvSpPr txBox="1"/>
          <p:nvPr userDrawn="1"/>
        </p:nvSpPr>
        <p:spPr>
          <a:xfrm>
            <a:off x="987435" y="3163588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项目成果展示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TextBox 35"/>
          <p:cNvSpPr txBox="1"/>
          <p:nvPr userDrawn="1"/>
        </p:nvSpPr>
        <p:spPr>
          <a:xfrm>
            <a:off x="987435" y="411843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工作不足之处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TextBox 36"/>
          <p:cNvSpPr txBox="1"/>
          <p:nvPr userDrawn="1"/>
        </p:nvSpPr>
        <p:spPr>
          <a:xfrm>
            <a:off x="987435" y="5073287"/>
            <a:ext cx="170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297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2000" b="1" dirty="0">
              <a:solidFill>
                <a:srgbClr val="0297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7" name="组合 136"/>
          <p:cNvGrpSpPr/>
          <p:nvPr userDrawn="1"/>
        </p:nvGrpSpPr>
        <p:grpSpPr>
          <a:xfrm>
            <a:off x="372559" y="4952774"/>
            <a:ext cx="636004" cy="636016"/>
            <a:chOff x="372500" y="1155156"/>
            <a:chExt cx="635904" cy="636016"/>
          </a:xfrm>
        </p:grpSpPr>
        <p:sp>
          <p:nvSpPr>
            <p:cNvPr id="138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rgbClr val="0297F0"/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39" name="文本框 138"/>
            <p:cNvSpPr txBox="1"/>
            <p:nvPr userDrawn="1"/>
          </p:nvSpPr>
          <p:spPr>
            <a:xfrm>
              <a:off x="408241" y="1206910"/>
              <a:ext cx="564426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05</a:t>
              </a:r>
              <a:endParaRPr lang="zh-CN" altLang="en-US" sz="2800" kern="12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0" name="组合 139"/>
          <p:cNvGrpSpPr/>
          <p:nvPr userDrawn="1"/>
        </p:nvGrpSpPr>
        <p:grpSpPr>
          <a:xfrm>
            <a:off x="372559" y="2090786"/>
            <a:ext cx="636004" cy="636016"/>
            <a:chOff x="372500" y="1155156"/>
            <a:chExt cx="635904" cy="636016"/>
          </a:xfrm>
        </p:grpSpPr>
        <p:sp>
          <p:nvSpPr>
            <p:cNvPr id="141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2" name="文本框 141"/>
            <p:cNvSpPr txBox="1"/>
            <p:nvPr userDrawn="1"/>
          </p:nvSpPr>
          <p:spPr>
            <a:xfrm>
              <a:off x="414590" y="1206910"/>
              <a:ext cx="551728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02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3" name="组合 142"/>
          <p:cNvGrpSpPr/>
          <p:nvPr userDrawn="1"/>
        </p:nvGrpSpPr>
        <p:grpSpPr>
          <a:xfrm>
            <a:off x="372559" y="3106538"/>
            <a:ext cx="636004" cy="636016"/>
            <a:chOff x="372500" y="1155156"/>
            <a:chExt cx="635904" cy="636016"/>
          </a:xfrm>
        </p:grpSpPr>
        <p:sp>
          <p:nvSpPr>
            <p:cNvPr id="144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5" name="文本框 144"/>
            <p:cNvSpPr txBox="1"/>
            <p:nvPr userDrawn="1"/>
          </p:nvSpPr>
          <p:spPr>
            <a:xfrm>
              <a:off x="409510" y="1206910"/>
              <a:ext cx="561887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03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6" name="组合 145"/>
          <p:cNvGrpSpPr/>
          <p:nvPr userDrawn="1"/>
        </p:nvGrpSpPr>
        <p:grpSpPr>
          <a:xfrm>
            <a:off x="372559" y="4000484"/>
            <a:ext cx="636004" cy="636016"/>
            <a:chOff x="372500" y="1155156"/>
            <a:chExt cx="635904" cy="636016"/>
          </a:xfrm>
        </p:grpSpPr>
        <p:sp>
          <p:nvSpPr>
            <p:cNvPr id="147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48" name="文本框 147"/>
            <p:cNvSpPr txBox="1"/>
            <p:nvPr userDrawn="1"/>
          </p:nvSpPr>
          <p:spPr>
            <a:xfrm>
              <a:off x="414907" y="1206910"/>
              <a:ext cx="551093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04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2" name="组合 151"/>
          <p:cNvGrpSpPr/>
          <p:nvPr userDrawn="1"/>
        </p:nvGrpSpPr>
        <p:grpSpPr>
          <a:xfrm>
            <a:off x="372559" y="1193824"/>
            <a:ext cx="636004" cy="636016"/>
            <a:chOff x="372500" y="1155156"/>
            <a:chExt cx="635904" cy="636016"/>
          </a:xfrm>
        </p:grpSpPr>
        <p:sp>
          <p:nvSpPr>
            <p:cNvPr id="153" name="椭圆 28"/>
            <p:cNvSpPr>
              <a:spLocks noChangeArrowheads="1"/>
            </p:cNvSpPr>
            <p:nvPr/>
          </p:nvSpPr>
          <p:spPr bwMode="auto">
            <a:xfrm>
              <a:off x="372500" y="1155156"/>
              <a:ext cx="635904" cy="6360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72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charset="-127"/>
                <a:ea typeface="Gulim" panose="020B0600000101010101" charset="-127"/>
                <a:sym typeface="微软雅黑" panose="020B0503020204020204" pitchFamily="34" charset="-122"/>
              </a:endParaRPr>
            </a:p>
          </p:txBody>
        </p:sp>
        <p:sp>
          <p:nvSpPr>
            <p:cNvPr id="154" name="文本框 153"/>
            <p:cNvSpPr txBox="1"/>
            <p:nvPr userDrawn="1"/>
          </p:nvSpPr>
          <p:spPr>
            <a:xfrm>
              <a:off x="436176" y="1206910"/>
              <a:ext cx="50855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Impact" panose="020B0806030902050204" pitchFamily="34" charset="0"/>
                  <a:ea typeface="+mn-ea"/>
                  <a:cs typeface="+mn-cs"/>
                </a:rPr>
                <a:t>01</a:t>
              </a:r>
              <a:endParaRPr lang="zh-CN" alt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 advTm="4000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" y="2023"/>
            <a:ext cx="12190309" cy="6855977"/>
          </a:xfrm>
          <a:prstGeom prst="rect">
            <a:avLst/>
          </a:prstGeom>
        </p:spPr>
      </p:pic>
    </p:spTree>
  </p:cSld>
  <p:clrMapOvr>
    <a:masterClrMapping/>
  </p:clrMapOvr>
  <p:transition spd="slow" advTm="4000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6" y="1600201"/>
            <a:ext cx="53849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761" y="1600201"/>
            <a:ext cx="53849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400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16" y="274638"/>
            <a:ext cx="109730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6" y="1600201"/>
            <a:ext cx="1097308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16" y="6356351"/>
            <a:ext cx="2844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709" y="6356351"/>
            <a:ext cx="3860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828" y="6356351"/>
            <a:ext cx="2844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 advTm="4000">
    <p:check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microsoft.com/office/2007/relationships/media" Target="file:///D:\Edius&#32032;&#26448;\&#38899;&#20048;&#32032;&#26448;\PPT&#32972;&#26223;&#38899;&#20048;\&#36866;&#21512;&#23130;&#31036;&#20351;&#29992;%20&#20013;&#21326;&#23130;&#24198;&#32593;%20Sf.mp3" TargetMode="External"/><Relationship Id="rId4" Type="http://schemas.openxmlformats.org/officeDocument/2006/relationships/audio" Target="file:///D:\Edius&#32032;&#26448;\&#38899;&#20048;&#32032;&#26448;\PPT&#32972;&#26223;&#38899;&#20048;\&#36866;&#21512;&#23130;&#31036;&#20351;&#29992;%20&#20013;&#21326;&#23130;&#24198;&#32593;%20Sf.mp3" TargetMode="Externa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7" Type="http://schemas.openxmlformats.org/officeDocument/2006/relationships/notesSlide" Target="../notesSlides/notesSlide9.xml"/><Relationship Id="rId76" Type="http://schemas.openxmlformats.org/officeDocument/2006/relationships/slideLayout" Target="../slideLayouts/slideLayout2.xml"/><Relationship Id="rId75" Type="http://schemas.openxmlformats.org/officeDocument/2006/relationships/tags" Target="../tags/tag87.xml"/><Relationship Id="rId74" Type="http://schemas.openxmlformats.org/officeDocument/2006/relationships/tags" Target="../tags/tag86.xml"/><Relationship Id="rId73" Type="http://schemas.openxmlformats.org/officeDocument/2006/relationships/tags" Target="../tags/tag85.xml"/><Relationship Id="rId72" Type="http://schemas.openxmlformats.org/officeDocument/2006/relationships/tags" Target="../tags/tag84.xml"/><Relationship Id="rId71" Type="http://schemas.openxmlformats.org/officeDocument/2006/relationships/tags" Target="../tags/tag83.xml"/><Relationship Id="rId70" Type="http://schemas.openxmlformats.org/officeDocument/2006/relationships/tags" Target="../tags/tag82.xml"/><Relationship Id="rId7" Type="http://schemas.openxmlformats.org/officeDocument/2006/relationships/tags" Target="../tags/tag19.xml"/><Relationship Id="rId69" Type="http://schemas.openxmlformats.org/officeDocument/2006/relationships/tags" Target="../tags/tag81.xml"/><Relationship Id="rId68" Type="http://schemas.openxmlformats.org/officeDocument/2006/relationships/tags" Target="../tags/tag80.xml"/><Relationship Id="rId67" Type="http://schemas.openxmlformats.org/officeDocument/2006/relationships/tags" Target="../tags/tag79.xml"/><Relationship Id="rId66" Type="http://schemas.openxmlformats.org/officeDocument/2006/relationships/tags" Target="../tags/tag78.xml"/><Relationship Id="rId65" Type="http://schemas.openxmlformats.org/officeDocument/2006/relationships/tags" Target="../tags/tag77.xml"/><Relationship Id="rId64" Type="http://schemas.openxmlformats.org/officeDocument/2006/relationships/tags" Target="../tags/tag76.xml"/><Relationship Id="rId63" Type="http://schemas.openxmlformats.org/officeDocument/2006/relationships/tags" Target="../tags/tag75.xml"/><Relationship Id="rId62" Type="http://schemas.openxmlformats.org/officeDocument/2006/relationships/tags" Target="../tags/tag74.xml"/><Relationship Id="rId61" Type="http://schemas.openxmlformats.org/officeDocument/2006/relationships/tags" Target="../tags/tag73.xml"/><Relationship Id="rId60" Type="http://schemas.openxmlformats.org/officeDocument/2006/relationships/tags" Target="../tags/tag72.xml"/><Relationship Id="rId6" Type="http://schemas.openxmlformats.org/officeDocument/2006/relationships/tags" Target="../tags/tag18.xml"/><Relationship Id="rId59" Type="http://schemas.openxmlformats.org/officeDocument/2006/relationships/tags" Target="../tags/tag71.xml"/><Relationship Id="rId58" Type="http://schemas.openxmlformats.org/officeDocument/2006/relationships/tags" Target="../tags/tag70.xml"/><Relationship Id="rId57" Type="http://schemas.openxmlformats.org/officeDocument/2006/relationships/tags" Target="../tags/tag69.xml"/><Relationship Id="rId56" Type="http://schemas.openxmlformats.org/officeDocument/2006/relationships/tags" Target="../tags/tag68.xml"/><Relationship Id="rId55" Type="http://schemas.openxmlformats.org/officeDocument/2006/relationships/tags" Target="../tags/tag67.xml"/><Relationship Id="rId54" Type="http://schemas.openxmlformats.org/officeDocument/2006/relationships/tags" Target="../tags/tag66.xml"/><Relationship Id="rId53" Type="http://schemas.openxmlformats.org/officeDocument/2006/relationships/tags" Target="../tags/tag65.xml"/><Relationship Id="rId52" Type="http://schemas.openxmlformats.org/officeDocument/2006/relationships/tags" Target="../tags/tag64.xml"/><Relationship Id="rId51" Type="http://schemas.openxmlformats.org/officeDocument/2006/relationships/tags" Target="../tags/tag63.xml"/><Relationship Id="rId50" Type="http://schemas.openxmlformats.org/officeDocument/2006/relationships/tags" Target="../tags/tag62.xml"/><Relationship Id="rId5" Type="http://schemas.openxmlformats.org/officeDocument/2006/relationships/tags" Target="../tags/tag17.xml"/><Relationship Id="rId49" Type="http://schemas.openxmlformats.org/officeDocument/2006/relationships/tags" Target="../tags/tag61.xml"/><Relationship Id="rId48" Type="http://schemas.openxmlformats.org/officeDocument/2006/relationships/tags" Target="../tags/tag60.xml"/><Relationship Id="rId47" Type="http://schemas.openxmlformats.org/officeDocument/2006/relationships/tags" Target="../tags/tag59.xml"/><Relationship Id="rId46" Type="http://schemas.openxmlformats.org/officeDocument/2006/relationships/tags" Target="../tags/tag58.xml"/><Relationship Id="rId45" Type="http://schemas.openxmlformats.org/officeDocument/2006/relationships/tags" Target="../tags/tag57.xml"/><Relationship Id="rId44" Type="http://schemas.openxmlformats.org/officeDocument/2006/relationships/tags" Target="../tags/tag56.xml"/><Relationship Id="rId43" Type="http://schemas.openxmlformats.org/officeDocument/2006/relationships/tags" Target="../tags/tag55.xml"/><Relationship Id="rId42" Type="http://schemas.openxmlformats.org/officeDocument/2006/relationships/tags" Target="../tags/tag54.xml"/><Relationship Id="rId41" Type="http://schemas.openxmlformats.org/officeDocument/2006/relationships/tags" Target="../tags/tag53.xml"/><Relationship Id="rId40" Type="http://schemas.openxmlformats.org/officeDocument/2006/relationships/tags" Target="../tags/tag52.xml"/><Relationship Id="rId4" Type="http://schemas.openxmlformats.org/officeDocument/2006/relationships/tags" Target="../tags/tag16.xml"/><Relationship Id="rId39" Type="http://schemas.openxmlformats.org/officeDocument/2006/relationships/tags" Target="../tags/tag51.xml"/><Relationship Id="rId38" Type="http://schemas.openxmlformats.org/officeDocument/2006/relationships/tags" Target="../tags/tag50.xml"/><Relationship Id="rId37" Type="http://schemas.openxmlformats.org/officeDocument/2006/relationships/tags" Target="../tags/tag49.xml"/><Relationship Id="rId36" Type="http://schemas.openxmlformats.org/officeDocument/2006/relationships/tags" Target="../tags/tag48.xml"/><Relationship Id="rId35" Type="http://schemas.openxmlformats.org/officeDocument/2006/relationships/tags" Target="../tags/tag47.xml"/><Relationship Id="rId34" Type="http://schemas.openxmlformats.org/officeDocument/2006/relationships/tags" Target="../tags/tag46.xml"/><Relationship Id="rId33" Type="http://schemas.openxmlformats.org/officeDocument/2006/relationships/tags" Target="../tags/tag45.xml"/><Relationship Id="rId32" Type="http://schemas.openxmlformats.org/officeDocument/2006/relationships/tags" Target="../tags/tag44.xml"/><Relationship Id="rId31" Type="http://schemas.openxmlformats.org/officeDocument/2006/relationships/tags" Target="../tags/tag43.xml"/><Relationship Id="rId30" Type="http://schemas.openxmlformats.org/officeDocument/2006/relationships/tags" Target="../tags/tag42.xml"/><Relationship Id="rId3" Type="http://schemas.openxmlformats.org/officeDocument/2006/relationships/tags" Target="../tags/tag15.xml"/><Relationship Id="rId29" Type="http://schemas.openxmlformats.org/officeDocument/2006/relationships/tags" Target="../tags/tag41.xml"/><Relationship Id="rId28" Type="http://schemas.openxmlformats.org/officeDocument/2006/relationships/tags" Target="../tags/tag40.xml"/><Relationship Id="rId27" Type="http://schemas.openxmlformats.org/officeDocument/2006/relationships/tags" Target="../tags/tag39.xml"/><Relationship Id="rId26" Type="http://schemas.openxmlformats.org/officeDocument/2006/relationships/tags" Target="../tags/tag38.xml"/><Relationship Id="rId25" Type="http://schemas.openxmlformats.org/officeDocument/2006/relationships/tags" Target="../tags/tag37.xml"/><Relationship Id="rId24" Type="http://schemas.openxmlformats.org/officeDocument/2006/relationships/tags" Target="../tags/tag36.xml"/><Relationship Id="rId23" Type="http://schemas.openxmlformats.org/officeDocument/2006/relationships/tags" Target="../tags/tag35.xml"/><Relationship Id="rId22" Type="http://schemas.openxmlformats.org/officeDocument/2006/relationships/tags" Target="../tags/tag34.xml"/><Relationship Id="rId21" Type="http://schemas.openxmlformats.org/officeDocument/2006/relationships/tags" Target="../tags/tag33.xml"/><Relationship Id="rId20" Type="http://schemas.openxmlformats.org/officeDocument/2006/relationships/tags" Target="../tags/tag32.xml"/><Relationship Id="rId2" Type="http://schemas.openxmlformats.org/officeDocument/2006/relationships/tags" Target="../tags/tag14.xml"/><Relationship Id="rId19" Type="http://schemas.openxmlformats.org/officeDocument/2006/relationships/tags" Target="../tags/tag3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4" Type="http://schemas.openxmlformats.org/officeDocument/2006/relationships/notesSlide" Target="../notesSlides/notesSlide10.xml"/><Relationship Id="rId53" Type="http://schemas.openxmlformats.org/officeDocument/2006/relationships/slideLayout" Target="../slideLayouts/slideLayout16.xml"/><Relationship Id="rId52" Type="http://schemas.openxmlformats.org/officeDocument/2006/relationships/tags" Target="../tags/tag139.xml"/><Relationship Id="rId51" Type="http://schemas.openxmlformats.org/officeDocument/2006/relationships/tags" Target="../tags/tag138.xml"/><Relationship Id="rId50" Type="http://schemas.openxmlformats.org/officeDocument/2006/relationships/tags" Target="../tags/tag137.xml"/><Relationship Id="rId5" Type="http://schemas.openxmlformats.org/officeDocument/2006/relationships/tags" Target="../tags/tag92.xml"/><Relationship Id="rId49" Type="http://schemas.openxmlformats.org/officeDocument/2006/relationships/tags" Target="../tags/tag136.xml"/><Relationship Id="rId48" Type="http://schemas.openxmlformats.org/officeDocument/2006/relationships/tags" Target="../tags/tag135.xml"/><Relationship Id="rId47" Type="http://schemas.openxmlformats.org/officeDocument/2006/relationships/tags" Target="../tags/tag134.xml"/><Relationship Id="rId46" Type="http://schemas.openxmlformats.org/officeDocument/2006/relationships/tags" Target="../tags/tag133.xml"/><Relationship Id="rId45" Type="http://schemas.openxmlformats.org/officeDocument/2006/relationships/tags" Target="../tags/tag132.xml"/><Relationship Id="rId44" Type="http://schemas.openxmlformats.org/officeDocument/2006/relationships/tags" Target="../tags/tag131.xml"/><Relationship Id="rId43" Type="http://schemas.openxmlformats.org/officeDocument/2006/relationships/tags" Target="../tags/tag130.xml"/><Relationship Id="rId42" Type="http://schemas.openxmlformats.org/officeDocument/2006/relationships/tags" Target="../tags/tag129.xml"/><Relationship Id="rId41" Type="http://schemas.openxmlformats.org/officeDocument/2006/relationships/tags" Target="../tags/tag128.xml"/><Relationship Id="rId40" Type="http://schemas.openxmlformats.org/officeDocument/2006/relationships/tags" Target="../tags/tag127.xml"/><Relationship Id="rId4" Type="http://schemas.openxmlformats.org/officeDocument/2006/relationships/tags" Target="../tags/tag91.xml"/><Relationship Id="rId39" Type="http://schemas.openxmlformats.org/officeDocument/2006/relationships/tags" Target="../tags/tag126.xml"/><Relationship Id="rId38" Type="http://schemas.openxmlformats.org/officeDocument/2006/relationships/tags" Target="../tags/tag125.xml"/><Relationship Id="rId37" Type="http://schemas.openxmlformats.org/officeDocument/2006/relationships/tags" Target="../tags/tag124.xml"/><Relationship Id="rId36" Type="http://schemas.openxmlformats.org/officeDocument/2006/relationships/tags" Target="../tags/tag123.xml"/><Relationship Id="rId35" Type="http://schemas.openxmlformats.org/officeDocument/2006/relationships/tags" Target="../tags/tag122.xml"/><Relationship Id="rId34" Type="http://schemas.openxmlformats.org/officeDocument/2006/relationships/tags" Target="../tags/tag121.xml"/><Relationship Id="rId33" Type="http://schemas.openxmlformats.org/officeDocument/2006/relationships/tags" Target="../tags/tag120.xml"/><Relationship Id="rId32" Type="http://schemas.openxmlformats.org/officeDocument/2006/relationships/tags" Target="../tags/tag119.xml"/><Relationship Id="rId31" Type="http://schemas.openxmlformats.org/officeDocument/2006/relationships/tags" Target="../tags/tag118.xml"/><Relationship Id="rId30" Type="http://schemas.openxmlformats.org/officeDocument/2006/relationships/tags" Target="../tags/tag117.xml"/><Relationship Id="rId3" Type="http://schemas.openxmlformats.org/officeDocument/2006/relationships/tags" Target="../tags/tag90.xml"/><Relationship Id="rId29" Type="http://schemas.openxmlformats.org/officeDocument/2006/relationships/tags" Target="../tags/tag116.xml"/><Relationship Id="rId28" Type="http://schemas.openxmlformats.org/officeDocument/2006/relationships/tags" Target="../tags/tag115.xml"/><Relationship Id="rId27" Type="http://schemas.openxmlformats.org/officeDocument/2006/relationships/tags" Target="../tags/tag11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3" Type="http://schemas.openxmlformats.org/officeDocument/2006/relationships/notesSlide" Target="../notesSlides/notesSlide11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60.xml"/><Relationship Id="rId20" Type="http://schemas.openxmlformats.org/officeDocument/2006/relationships/tags" Target="../tags/tag159.xml"/><Relationship Id="rId2" Type="http://schemas.openxmlformats.org/officeDocument/2006/relationships/tags" Target="../tags/tag141.xml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://www.rapidesign.c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7"/>
          <p:cNvSpPr>
            <a:spLocks noChangeArrowheads="1"/>
          </p:cNvSpPr>
          <p:nvPr/>
        </p:nvSpPr>
        <p:spPr bwMode="auto">
          <a:xfrm>
            <a:off x="2476417" y="5685897"/>
            <a:ext cx="7398153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教师教育学院  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王勇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精美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6019317" y="-1324271"/>
            <a:ext cx="609695" cy="609695"/>
          </a:xfrm>
          <a:prstGeom prst="rect">
            <a:avLst/>
          </a:prstGeom>
        </p:spPr>
      </p:pic>
      <p:sp>
        <p:nvSpPr>
          <p:cNvPr id="35" name="TextBox 74"/>
          <p:cNvSpPr txBox="1"/>
          <p:nvPr/>
        </p:nvSpPr>
        <p:spPr>
          <a:xfrm>
            <a:off x="665629" y="2576649"/>
            <a:ext cx="110189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6000" b="1" dirty="0">
                <a:solidFill>
                  <a:srgbClr val="0297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构建实体性教师教育学院</a:t>
            </a:r>
            <a:endParaRPr sz="6000" b="1" dirty="0">
              <a:solidFill>
                <a:srgbClr val="0297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sz="6000" b="1" dirty="0">
                <a:solidFill>
                  <a:srgbClr val="0297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anose="020B060403050404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协同提升师范生培养质量</a:t>
            </a:r>
            <a:endParaRPr sz="6000" b="1" dirty="0">
              <a:solidFill>
                <a:srgbClr val="0297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anose="020B060403050404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1705777" y="3545649"/>
            <a:ext cx="9236839" cy="0"/>
          </a:xfrm>
          <a:prstGeom prst="line">
            <a:avLst/>
          </a:prstGeom>
          <a:ln>
            <a:solidFill>
              <a:srgbClr val="0297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适合婚礼使用 中华婚庆网 Sf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04848" y="6553688"/>
            <a:ext cx="304848" cy="3048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99812" y="1457181"/>
            <a:ext cx="30988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sz="8000" dirty="0"/>
          </a:p>
        </p:txBody>
      </p:sp>
      <p:sp>
        <p:nvSpPr>
          <p:cNvPr id="5" name="矩形 4"/>
          <p:cNvSpPr/>
          <p:nvPr/>
        </p:nvSpPr>
        <p:spPr>
          <a:xfrm>
            <a:off x="6114208" y="1589884"/>
            <a:ext cx="3098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sz="7200" dirty="0"/>
          </a:p>
        </p:txBody>
      </p:sp>
      <p:sp>
        <p:nvSpPr>
          <p:cNvPr id="6" name="矩形 5"/>
          <p:cNvSpPr/>
          <p:nvPr/>
        </p:nvSpPr>
        <p:spPr>
          <a:xfrm>
            <a:off x="7392505" y="1580311"/>
            <a:ext cx="3098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sz="7200" dirty="0"/>
          </a:p>
        </p:txBody>
      </p:sp>
      <p:sp>
        <p:nvSpPr>
          <p:cNvPr id="7" name="TextBox 7"/>
          <p:cNvSpPr>
            <a:spLocks noChangeArrowheads="1"/>
          </p:cNvSpPr>
          <p:nvPr/>
        </p:nvSpPr>
        <p:spPr bwMode="auto">
          <a:xfrm>
            <a:off x="304377" y="436697"/>
            <a:ext cx="7398153" cy="8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l">
              <a:defRPr/>
            </a:pP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关于教师教育学院改革发展的思考</a:t>
            </a:r>
            <a:b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lang="zh-CN" altLang="en-US" sz="28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sz="28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49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49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49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9" grpId="0"/>
      <p:bldP spid="3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副标题 6"/>
          <p:cNvSpPr>
            <a:spLocks noGrp="1"/>
          </p:cNvSpPr>
          <p:nvPr>
            <p:ph type="subTitle" idx="4294967295"/>
          </p:nvPr>
        </p:nvSpPr>
        <p:spPr>
          <a:xfrm>
            <a:off x="9549987" y="1437329"/>
            <a:ext cx="2642013" cy="4427277"/>
          </a:xfrm>
        </p:spPr>
        <p:txBody>
          <a:bodyPr>
            <a:normAutofit lnSpcReduction="20000"/>
          </a:bodyPr>
          <a:p>
            <a:pPr algn="l" defTabSz="914400">
              <a:buClrTx/>
              <a:buSzTx/>
              <a:buFontTx/>
            </a:pPr>
            <a:r>
              <a:rPr lang="en-US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年学校科研成果共计</a:t>
            </a:r>
            <a:r>
              <a:rPr lang="en-US" altLang="zh-CN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480</a:t>
            </a:r>
            <a:r>
              <a:rPr lang="zh-CN" altLang="en-US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项，其中与基础教育科研密切关联的有</a:t>
            </a:r>
            <a:r>
              <a:rPr lang="en-US" altLang="zh-CN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26</a:t>
            </a:r>
            <a:r>
              <a:rPr lang="zh-CN" altLang="en-US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项，占比</a:t>
            </a:r>
            <a:r>
              <a:rPr lang="en-US" altLang="zh-CN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5.4%</a:t>
            </a:r>
            <a:r>
              <a:rPr lang="zh-CN" altLang="en-US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，其中教科院</a:t>
            </a:r>
            <a:r>
              <a:rPr lang="en-US" altLang="zh-CN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17</a:t>
            </a:r>
            <a:r>
              <a:rPr lang="zh-CN" altLang="en-US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项。</a:t>
            </a:r>
            <a:endParaRPr lang="zh-CN" altLang="en-US" sz="2400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defTabSz="914400">
              <a:buClrTx/>
              <a:buSzTx/>
              <a:buFontTx/>
            </a:pPr>
            <a:r>
              <a:rPr lang="zh-CN" altLang="en-US" sz="24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基础教育科研平台建设滞后。如基础教育课程研究中心。</a:t>
            </a:r>
            <a:endParaRPr lang="zh-CN" altLang="en-US" sz="2400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289605" y="1437329"/>
          <a:ext cx="9123680" cy="6136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35"/>
                <a:gridCol w="382905"/>
                <a:gridCol w="2352675"/>
                <a:gridCol w="484505"/>
                <a:gridCol w="483235"/>
                <a:gridCol w="2037080"/>
                <a:gridCol w="1762125"/>
                <a:gridCol w="436880"/>
                <a:gridCol w="916940"/>
              </a:tblGrid>
              <a:tr h="158750">
                <a:tc gridSpan="9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2018年湖北第二师范学院科研成果登记表(论文、著作、教材和专利软件著作权等）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部门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成果名称(论文、著作名称)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第一作者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单位排序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其它作者（按顺序排列）,通讯作者请注明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发表刊物名称(出版社名称)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类别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800" b="1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刊期（出版时间）</a:t>
                      </a:r>
                      <a:endParaRPr lang="zh-CN" sz="800" b="1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81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《“大语文”理念下语文师范生核心素养的培育路径》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李岚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开封师范学院学报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2018年8期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135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艺术学院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关于师范院校声乐表演专业即兴伴奏教学模式的探索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杨柳青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无本校人员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好家长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2018.12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136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艺术学院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幼儿钢琴启蒙教材的特点浅析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杨柳青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无本校人员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长江丛刊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2017.12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147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体育学院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青少年足球发展的顶层设计与国际经验--应该足球青训学院分类系统的实证研究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尤佳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武汉体育学院学报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cssci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06/2018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148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体育学院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校园足球赛会制比赛中球队管理问题的探讨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尤佳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校园足球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12/2017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153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体育学院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新校园足球发展的新困境及新思路-德国青少年足球运动员培养对我国校园足球的启示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袁田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武汉体育学院学学报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cSSCI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02/2018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体育学院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湖北省中小学体育教师教学评优活动研究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李祖平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运动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一般期刊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2018-08-16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166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体育学院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湖北省乡村体育教师支持计划实施的困境分析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沈友青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代会莹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湖北体育科技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一般期刊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2018-06-15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175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引导小学生发现数学的美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万爱莲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无本校人员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中国教育学刊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06/2018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179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中国班级特性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熊华生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孙利（2）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中小学学校管理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人大复印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03/2018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网络与大众传媒影响幼儿父母不良教养行为形成的研究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陈纳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廖珊珊，李恒（通讯作者）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早期教育（教育科研）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北核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2018.3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29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181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教育均衡研究与政策的发展特征及未来走向.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张和平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程丽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现代教育管理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中文核心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43252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1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182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义务教育阶段学业质量的深度评价研究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刘晶晶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教学与管理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中文核心期刊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2018.9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718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183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翻转式教学：应对农村学校空巢危机的契机与出路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汪丞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无本校人员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中小学教师培训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北大版中文核心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03/2018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184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基于儿童成长视角的现代化班级建设与发展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曹斯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独撰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湖北第二师范学院学报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2017.11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186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统编小学语文教材的继承与创新探析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欧阳澜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独撰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湖北第二师范学院学报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06/2018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29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187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教师的教育思维如何自主生长式发展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潘海燕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杜新红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《成才》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2018（5）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188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建立基于自主生长式教师专业发展的校本研修制度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潘海燕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独撰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《教育家》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2018（2）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189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我国教师教育课程评价存在的问题及对策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万爱莲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无本校人员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湖北第二师范学院学报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04/2018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193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普通高校学前教育专业手工课程浅析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陈颖颖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艺术科技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一般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201804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718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316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化生学院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基于“学习力”提升的化学教学设计案例研究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孙建明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曾国平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2018.7 中国人民大学资料复印中心《中学化学教与学》全文转载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CSSCI索引期刊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2018.7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399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当代新型师生关系的解读与构建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余娟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1（独撰）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东北师范大学出版社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专著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中学生的社会适应及其班级环境影响因素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张颖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首都师范大学出版社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专著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29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401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一线班主任带班史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刘永存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武汉大学出版社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专著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403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《自主生长式教师专业发展研究》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潘海燕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华中师范大学出版社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专著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1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404</a:t>
                      </a:r>
                      <a:endParaRPr lang="en-US" sz="6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教科院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心理学（小学）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范丹红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北京大学出版社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专著</a:t>
                      </a:r>
                      <a:endParaRPr lang="zh-CN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lang="en-US" sz="6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2" marR="25402" marT="6350" marB="6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290240" y="-536"/>
            <a:ext cx="1471525" cy="1279725"/>
            <a:chOff x="4583038" y="1033291"/>
            <a:chExt cx="2838736" cy="2838736"/>
          </a:xfrm>
        </p:grpSpPr>
        <p:sp>
          <p:nvSpPr>
            <p:cNvPr id="6" name="椭圆 5"/>
            <p:cNvSpPr/>
            <p:nvPr/>
          </p:nvSpPr>
          <p:spPr>
            <a:xfrm>
              <a:off x="4583038" y="1033291"/>
              <a:ext cx="2838736" cy="2838736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0">
                  <a:srgbClr val="E2E2E2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177800" dist="127000" dir="4200000" sx="101000" sy="101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900308" y="1350561"/>
              <a:ext cx="2204196" cy="2204196"/>
            </a:xfrm>
            <a:prstGeom prst="ellipse">
              <a:avLst/>
            </a:prstGeom>
            <a:solidFill>
              <a:srgbClr val="0297F0"/>
            </a:solidFill>
            <a:ln w="31750">
              <a:noFill/>
            </a:ln>
            <a:effectLst>
              <a:innerShdw blurRad="330200">
                <a:prstClr val="black">
                  <a:alpha val="78000"/>
                </a:prstClr>
              </a:innerShdw>
            </a:effectLst>
          </p:spPr>
          <p:txBody>
            <a:bodyPr wrap="none" anchor="ctr"/>
            <a:p>
              <a:pPr latinLnBrk="1"/>
              <a:r>
                <a:rPr kumimoji="1" lang="zh-CN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案例二</a:t>
              </a:r>
              <a:endParaRPr kumimoji="1"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淘宝网Chenying0907出品 24"/>
          <p:cNvSpPr/>
          <p:nvPr/>
        </p:nvSpPr>
        <p:spPr>
          <a:xfrm>
            <a:off x="2426715" y="332256"/>
            <a:ext cx="3360311" cy="614045"/>
          </a:xfrm>
          <a:prstGeom prst="rect">
            <a:avLst/>
          </a:prstGeom>
          <a:solidFill>
            <a:srgbClr val="C00000"/>
          </a:solidFill>
        </p:spPr>
        <p:txBody>
          <a:bodyPr wrap="square" lIns="162637" tIns="81318" rIns="162637" bIns="81318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935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935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935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基础教育科研</a:t>
            </a:r>
            <a:r>
              <a:rPr kumimoji="0" lang="en-US" altLang="zh-CN" sz="2935" b="1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zh-CN" sz="2935" b="1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圆角矩形 8"/>
          <p:cNvSpPr/>
          <p:nvPr/>
        </p:nvSpPr>
        <p:spPr>
          <a:xfrm>
            <a:off x="2791896" y="2564629"/>
            <a:ext cx="7179797" cy="12066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0" name="圆角矩形 9"/>
          <p:cNvSpPr/>
          <p:nvPr/>
        </p:nvSpPr>
        <p:spPr>
          <a:xfrm flipV="1">
            <a:off x="2791896" y="3646204"/>
            <a:ext cx="7179797" cy="134005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2" name="圆角矩形 11"/>
          <p:cNvSpPr/>
          <p:nvPr/>
        </p:nvSpPr>
        <p:spPr>
          <a:xfrm>
            <a:off x="2890336" y="4878932"/>
            <a:ext cx="7081356" cy="1467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6" name="圆角矩形 15"/>
          <p:cNvSpPr/>
          <p:nvPr/>
        </p:nvSpPr>
        <p:spPr>
          <a:xfrm>
            <a:off x="2792531" y="1407479"/>
            <a:ext cx="7179161" cy="1441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8" name="文本框 17"/>
          <p:cNvSpPr txBox="1"/>
          <p:nvPr/>
        </p:nvSpPr>
        <p:spPr>
          <a:xfrm>
            <a:off x="1784629" y="1625953"/>
            <a:ext cx="110507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0296EE"/>
                </a:solidFill>
                <a:latin typeface="+mn-ea"/>
                <a:sym typeface="微软雅黑" panose="020B0503020204020204" pitchFamily="34" charset="-122"/>
              </a:rPr>
              <a:t>01</a:t>
            </a:r>
            <a:endParaRPr lang="en-US" altLang="zh-CN" sz="5400" b="1" dirty="0">
              <a:solidFill>
                <a:srgbClr val="0296EE"/>
              </a:solidFill>
              <a:latin typeface="+mn-ea"/>
              <a:sym typeface="微软雅黑" panose="020B0503020204020204" pitchFamily="34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2943685" y="1805051"/>
            <a:ext cx="63128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4" tIns="45722" rIns="91444" bIns="45722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微软雅黑" panose="020B0503020204020204" pitchFamily="34" charset="-122"/>
              </a:rPr>
              <a:t>实体性教师教育学院的定义、内涵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1759458" y="2798627"/>
            <a:ext cx="10287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0296EE"/>
                </a:solidFill>
                <a:latin typeface="+mn-ea"/>
                <a:sym typeface="微软雅黑" panose="020B0503020204020204" pitchFamily="34" charset="-122"/>
              </a:rPr>
              <a:t>02</a:t>
            </a:r>
            <a:endParaRPr lang="en-US" altLang="zh-CN" sz="5400" b="1" dirty="0">
              <a:solidFill>
                <a:srgbClr val="0296EE"/>
              </a:solidFill>
              <a:latin typeface="+mn-ea"/>
              <a:sym typeface="微软雅黑" panose="020B0503020204020204" pitchFamily="34" charset="-122"/>
            </a:endParaRPr>
          </a:p>
        </p:txBody>
      </p:sp>
      <p:sp>
        <p:nvSpPr>
          <p:cNvPr id="22" name="TextBox 42"/>
          <p:cNvSpPr txBox="1"/>
          <p:nvPr/>
        </p:nvSpPr>
        <p:spPr>
          <a:xfrm flipH="1">
            <a:off x="2943685" y="2905043"/>
            <a:ext cx="66837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建设实体性教师教育学院的政策依据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94099" y="3912311"/>
            <a:ext cx="129623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srgbClr val="0296EE"/>
                </a:solidFill>
                <a:latin typeface="+mn-ea"/>
                <a:sym typeface="微软雅黑" panose="020B0503020204020204" pitchFamily="34" charset="-122"/>
              </a:rPr>
              <a:t>03</a:t>
            </a:r>
            <a:endParaRPr lang="en-US" altLang="zh-CN" sz="5400" b="1" dirty="0">
              <a:solidFill>
                <a:srgbClr val="0296EE"/>
              </a:solidFill>
              <a:latin typeface="+mn-ea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2943049" y="4269236"/>
            <a:ext cx="631352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4" tIns="45722" rIns="91444" bIns="45722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indent="0" algn="l">
              <a:buNone/>
            </a:pPr>
            <a:r>
              <a:rPr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建设实体性教师教育学院的经验借鉴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 bldLvl="0" animBg="1"/>
      <p:bldP spid="16" grpId="0" bldLvl="0" animBg="1"/>
      <p:bldP spid="18" grpId="0"/>
      <p:bldP spid="20" grpId="0"/>
      <p:bldP spid="21" grpId="0"/>
      <p:bldP spid="22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1" name="副标题 2050"/>
          <p:cNvSpPr>
            <a:spLocks noGrp="1"/>
          </p:cNvSpPr>
          <p:nvPr>
            <p:ph type="subTitle" idx="4294967295"/>
          </p:nvPr>
        </p:nvSpPr>
        <p:spPr>
          <a:xfrm>
            <a:off x="1846580" y="2467187"/>
            <a:ext cx="9025467" cy="4886113"/>
          </a:xfrm>
        </p:spPr>
        <p:txBody>
          <a:bodyPr>
            <a:normAutofit fontScale="60000"/>
          </a:bodyPr>
          <a:p>
            <a:pPr marL="0" indent="0" algn="l" defTabSz="91440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400" kern="1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en-US" altLang="zh-CN" sz="4000" kern="1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sz="5335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实体性</a:t>
            </a:r>
            <a:r>
              <a:rPr sz="5335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教师教育学院的共同特点是整合校内优质资源，</a:t>
            </a:r>
            <a:r>
              <a:rPr sz="5335" b="1" kern="1200" baseline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职前培养和职后培训相互衔接</a:t>
            </a:r>
            <a:r>
              <a:rPr sz="5335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，人才培养、科学研究、社会服务兼备，具体包括承担师范生培养、基础教育研究、职后教师培训等，以提高师范生培养质量为核心，凸显学校教师教育特色。</a:t>
            </a:r>
            <a:endParaRPr sz="5335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/>
          <p:nvPr>
            <p:ph type="ctrTitle" idx="4294967295"/>
          </p:nvPr>
        </p:nvSpPr>
        <p:spPr>
          <a:xfrm>
            <a:off x="1846580" y="338667"/>
            <a:ext cx="8903547" cy="2127673"/>
          </a:xfrm>
        </p:spPr>
        <p:txBody>
          <a:bodyPr>
            <a:normAutofit fontScale="90000"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en-US" altLang="zh-CN" sz="355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55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</a:rPr>
              <a:t>教师教育学院是</a:t>
            </a:r>
            <a:r>
              <a:rPr lang="zh-CN" altLang="en-US" sz="3555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</a:rPr>
              <a:t>教师培养、培训和研究</a:t>
            </a:r>
            <a:r>
              <a:rPr lang="zh-CN" altLang="en-US" sz="355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</a:rPr>
              <a:t>的重要场所，是教师专业发展的</a:t>
            </a:r>
            <a:r>
              <a:rPr lang="zh-CN" altLang="en-US" sz="3555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</a:rPr>
              <a:t>主阵地</a:t>
            </a:r>
            <a:r>
              <a:rPr lang="zh-CN" altLang="en-US" sz="355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</a:rPr>
              <a:t>和不可或缺的</a:t>
            </a:r>
            <a:r>
              <a:rPr lang="zh-CN" altLang="en-US" sz="3555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</a:rPr>
              <a:t>精神家园</a:t>
            </a:r>
            <a:r>
              <a:rPr lang="zh-CN" altLang="en-US" sz="355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</a:rPr>
              <a:t>。</a:t>
            </a:r>
            <a:endParaRPr lang="zh-CN" altLang="en-US" sz="3555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7591" y="236838"/>
            <a:ext cx="110507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defRPr/>
            </a:pPr>
            <a:r>
              <a:rPr lang="en-US" altLang="zh-CN" sz="5400" b="1" dirty="0">
                <a:solidFill>
                  <a:srgbClr val="0296EE"/>
                </a:solidFill>
                <a:latin typeface="+mn-ea"/>
                <a:sym typeface="微软雅黑" panose="020B0503020204020204" pitchFamily="34" charset="-122"/>
              </a:rPr>
              <a:t>01</a:t>
            </a:r>
            <a:endParaRPr lang="en-US" altLang="zh-CN" sz="5400" b="1" dirty="0">
              <a:solidFill>
                <a:srgbClr val="0296EE"/>
              </a:solidFill>
              <a:latin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: 形状 18"/>
          <p:cNvSpPr/>
          <p:nvPr>
            <p:custDataLst>
              <p:tags r:id="rId1"/>
            </p:custDataLst>
          </p:nvPr>
        </p:nvSpPr>
        <p:spPr>
          <a:xfrm flipH="1">
            <a:off x="4913085" y="0"/>
            <a:ext cx="7278915" cy="6858000"/>
          </a:xfrm>
          <a:custGeom>
            <a:avLst/>
            <a:gdLst>
              <a:gd name="connsiteX0" fmla="*/ 0 w 7278914"/>
              <a:gd name="connsiteY0" fmla="*/ 0 h 6858000"/>
              <a:gd name="connsiteX1" fmla="*/ 420914 w 7278914"/>
              <a:gd name="connsiteY1" fmla="*/ 0 h 6858000"/>
              <a:gd name="connsiteX2" fmla="*/ 7278914 w 7278914"/>
              <a:gd name="connsiteY2" fmla="*/ 6858000 h 6858000"/>
              <a:gd name="connsiteX3" fmla="*/ 0 w 72789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8914" h="6858000">
                <a:moveTo>
                  <a:pt x="0" y="0"/>
                </a:moveTo>
                <a:lnTo>
                  <a:pt x="420914" y="0"/>
                </a:lnTo>
                <a:lnTo>
                  <a:pt x="7278914" y="6858000"/>
                </a:lnTo>
                <a:lnTo>
                  <a:pt x="0" y="6858000"/>
                </a:lnTo>
                <a:close/>
              </a:path>
            </a:pathLst>
          </a:custGeom>
          <a:pattFill prst="dkHorz">
            <a:fgClr>
              <a:schemeClr val="accent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直角三角形 3"/>
          <p:cNvSpPr/>
          <p:nvPr>
            <p:custDataLst>
              <p:tags r:id="rId2"/>
            </p:custDataLst>
          </p:nvPr>
        </p:nvSpPr>
        <p:spPr>
          <a:xfrm rot="5400000" flipH="1">
            <a:off x="1828800" y="457200"/>
            <a:ext cx="4572000" cy="8229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546100" y="1032087"/>
            <a:ext cx="11115040" cy="57268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chemeClr val="tx1">
                <a:lumMod val="50000"/>
                <a:lumOff val="5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7"/>
          <p:cNvSpPr txBox="1"/>
          <p:nvPr>
            <p:custDataLst>
              <p:tags r:id="rId4"/>
            </p:custDataLst>
          </p:nvPr>
        </p:nvSpPr>
        <p:spPr>
          <a:xfrm>
            <a:off x="736770" y="188065"/>
            <a:ext cx="10533463" cy="716597"/>
          </a:xfrm>
          <a:prstGeom prst="rect">
            <a:avLst/>
          </a:prstGeom>
          <a:noFill/>
        </p:spPr>
        <p:txBody>
          <a:bodyPr wrap="square" lIns="91438" tIns="45718" rIns="91438" bIns="45718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五个重要文件</a:t>
            </a:r>
            <a:endParaRPr lang="zh-CN" altLang="en-US" sz="3600" b="1" spc="3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28887" y="1380067"/>
            <a:ext cx="10441093" cy="4427220"/>
          </a:xfrm>
          <a:prstGeom prst="rect">
            <a:avLst/>
          </a:prstGeom>
          <a:noFill/>
        </p:spPr>
        <p:txBody>
          <a:bodyPr wrap="square" lIns="91438" tIns="45718" rIns="91438" bIns="45718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sz="2135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中共中央、国务院《关于全面深化新时代教师队伍建设改革的意见》</a:t>
            </a:r>
            <a:endParaRPr sz="2135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zh-CN" sz="2135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中共湖北省委、湖北省人民政府《关于全面深化新时代教师队伍建设改革的实施意见》</a:t>
            </a:r>
            <a:endParaRPr lang="zh-CN" sz="2135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sz="2135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教育部等五部委《教师教育振兴行动计划（2018-2022年）》</a:t>
            </a:r>
            <a:endParaRPr sz="2135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sz="2135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教育部《关于实施卓越教师培养计划2.0的意见》</a:t>
            </a:r>
            <a:endParaRPr sz="2135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sz="2135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省教育厅等五部门关于《湖北省教师教育振兴行动计划实施意见》</a:t>
            </a:r>
            <a:endParaRPr sz="2135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Wingdings" panose="05000000000000000000" pitchFamily="2" charset="2"/>
              <a:buChar char="ü"/>
            </a:pPr>
            <a:r>
              <a:rPr lang="zh-CN" sz="2135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2018年2月，教育部等五部委《教师教育振兴行动计划（2018-2022年）》：</a:t>
            </a:r>
            <a:r>
              <a:rPr lang="zh-CN" sz="2135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推动高校有效整合校内资源，鼓励有条件的高校依托现有资源组建实体化的教师教育学院。</a:t>
            </a:r>
            <a:endParaRPr lang="zh-CN" sz="2135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p:transition spd="slow" advTm="4000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51145" y="1301836"/>
            <a:ext cx="4010024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</a:rPr>
              <a:t>    </a:t>
            </a:r>
            <a:r>
              <a:rPr 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</a:rPr>
              <a:t>北京师范大学、华东师范大学、西南大学设立教育学部，内设教师教育学院。山东省</a:t>
            </a:r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</a:rPr>
              <a:t>2012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</a:rPr>
              <a:t>年有</a:t>
            </a:r>
            <a:r>
              <a:rPr 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</a:rPr>
              <a:t>10余高校组建了教师教育学院。湖北师范大学、重庆第二师范学院组建成立了教师教育学院。</a:t>
            </a:r>
            <a:r>
              <a:rPr 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</a:rPr>
              <a:t>2010</a:t>
            </a:r>
            <a:r>
              <a:rPr 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</a:rPr>
              <a:t>年以来，我校在探索实体化教师教育学院建设方面做出了有益尝试，以教科院、训练中心、原省教研室、省教师资格认定中心、省继教中心、省干训中心六大机构作为实体，力图打造职前职后贯通的教师教育培养模式，为学校的教师教育改革发展奠定了一定基础。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</a:endParaRPr>
          </a:p>
        </p:txBody>
      </p:sp>
      <p:grpSp>
        <p:nvGrpSpPr>
          <p:cNvPr id="266242" name="组合 266241"/>
          <p:cNvGrpSpPr/>
          <p:nvPr/>
        </p:nvGrpSpPr>
        <p:grpSpPr>
          <a:xfrm>
            <a:off x="5485131" y="1177925"/>
            <a:ext cx="4866640" cy="4131327"/>
            <a:chOff x="1346" y="1079"/>
            <a:chExt cx="2844" cy="2432"/>
          </a:xfrm>
        </p:grpSpPr>
        <p:sp>
          <p:nvSpPr>
            <p:cNvPr id="266243" name="右箭头 266242"/>
            <p:cNvSpPr/>
            <p:nvPr/>
          </p:nvSpPr>
          <p:spPr>
            <a:xfrm rot="39573186">
              <a:off x="2875" y="1598"/>
              <a:ext cx="499" cy="182"/>
            </a:xfrm>
            <a:prstGeom prst="rightArrow">
              <a:avLst>
                <a:gd name="adj1" fmla="val 35166"/>
                <a:gd name="adj2" fmla="val 111028"/>
              </a:avLst>
            </a:prstGeom>
            <a:solidFill>
              <a:schemeClr val="accent1">
                <a:alpha val="8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44" name="右箭头 266243"/>
            <p:cNvSpPr/>
            <p:nvPr/>
          </p:nvSpPr>
          <p:spPr>
            <a:xfrm rot="3465783">
              <a:off x="2907" y="2927"/>
              <a:ext cx="499" cy="182"/>
            </a:xfrm>
            <a:prstGeom prst="rightArrow">
              <a:avLst>
                <a:gd name="adj1" fmla="val 35166"/>
                <a:gd name="adj2" fmla="val 111028"/>
              </a:avLst>
            </a:prstGeom>
            <a:solidFill>
              <a:schemeClr val="accent1">
                <a:alpha val="8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45" name="右箭头 266244"/>
            <p:cNvSpPr/>
            <p:nvPr/>
          </p:nvSpPr>
          <p:spPr>
            <a:xfrm rot="35969022">
              <a:off x="2139" y="1612"/>
              <a:ext cx="499" cy="182"/>
            </a:xfrm>
            <a:prstGeom prst="rightArrow">
              <a:avLst>
                <a:gd name="adj1" fmla="val 35166"/>
                <a:gd name="adj2" fmla="val 111028"/>
              </a:avLst>
            </a:prstGeom>
            <a:solidFill>
              <a:schemeClr val="accent1">
                <a:alpha val="8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46" name="右箭头 266245"/>
            <p:cNvSpPr/>
            <p:nvPr/>
          </p:nvSpPr>
          <p:spPr>
            <a:xfrm rot="7535209">
              <a:off x="2115" y="2906"/>
              <a:ext cx="499" cy="182"/>
            </a:xfrm>
            <a:prstGeom prst="rightArrow">
              <a:avLst>
                <a:gd name="adj1" fmla="val 35166"/>
                <a:gd name="adj2" fmla="val 111028"/>
              </a:avLst>
            </a:prstGeom>
            <a:solidFill>
              <a:schemeClr val="accent1">
                <a:alpha val="8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47" name="右箭头 266246"/>
            <p:cNvSpPr/>
            <p:nvPr/>
          </p:nvSpPr>
          <p:spPr>
            <a:xfrm>
              <a:off x="3272" y="2275"/>
              <a:ext cx="499" cy="182"/>
            </a:xfrm>
            <a:prstGeom prst="rightArrow">
              <a:avLst>
                <a:gd name="adj1" fmla="val 35166"/>
                <a:gd name="adj2" fmla="val 111028"/>
              </a:avLst>
            </a:prstGeom>
            <a:solidFill>
              <a:schemeClr val="accent1">
                <a:alpha val="8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48" name="右箭头 266247"/>
            <p:cNvSpPr/>
            <p:nvPr/>
          </p:nvSpPr>
          <p:spPr>
            <a:xfrm rot="-10800000">
              <a:off x="1754" y="2271"/>
              <a:ext cx="544" cy="182"/>
            </a:xfrm>
            <a:prstGeom prst="rightArrow">
              <a:avLst>
                <a:gd name="adj1" fmla="val 35166"/>
                <a:gd name="adj2" fmla="val 121041"/>
              </a:avLst>
            </a:prstGeom>
            <a:solidFill>
              <a:schemeClr val="accent1">
                <a:alpha val="89999"/>
              </a:schemeClr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49" name="椭圆 266248"/>
            <p:cNvSpPr/>
            <p:nvPr/>
          </p:nvSpPr>
          <p:spPr>
            <a:xfrm>
              <a:off x="1584" y="1152"/>
              <a:ext cx="2358" cy="2359"/>
            </a:xfrm>
            <a:prstGeom prst="ellipse">
              <a:avLst/>
            </a:prstGeom>
            <a:noFill/>
            <a:ln w="38100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50" name="文本框 266249"/>
            <p:cNvSpPr txBox="1"/>
            <p:nvPr/>
          </p:nvSpPr>
          <p:spPr>
            <a:xfrm>
              <a:off x="3498" y="1079"/>
              <a:ext cx="116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endParaRPr sz="2400" b="1" dirty="0">
                <a:solidFill>
                  <a:srgbClr val="0033CC"/>
                </a:solidFill>
                <a:latin typeface="Arial" panose="020B0604020202020204" pitchFamily="34" charset="0"/>
                <a:ea typeface="楷体" panose="02010609060101010101" charset="-122"/>
              </a:endParaRPr>
            </a:p>
          </p:txBody>
        </p:sp>
        <p:sp>
          <p:nvSpPr>
            <p:cNvPr id="266251" name="文本框 266250"/>
            <p:cNvSpPr txBox="1"/>
            <p:nvPr/>
          </p:nvSpPr>
          <p:spPr>
            <a:xfrm>
              <a:off x="1922" y="1079"/>
              <a:ext cx="116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r" eaLnBrk="0" hangingPunct="0"/>
              <a:endParaRPr sz="2400" b="1" dirty="0">
                <a:solidFill>
                  <a:srgbClr val="0033CC"/>
                </a:solidFill>
                <a:latin typeface="Arial" panose="020B0604020202020204" pitchFamily="34" charset="0"/>
                <a:ea typeface="楷体" panose="02010609060101010101" charset="-122"/>
              </a:endParaRPr>
            </a:p>
          </p:txBody>
        </p:sp>
        <p:sp>
          <p:nvSpPr>
            <p:cNvPr id="266252" name="文本框 266251"/>
            <p:cNvSpPr txBox="1"/>
            <p:nvPr/>
          </p:nvSpPr>
          <p:spPr>
            <a:xfrm>
              <a:off x="4074" y="2183"/>
              <a:ext cx="116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endParaRPr sz="2400" b="1" dirty="0">
                <a:solidFill>
                  <a:srgbClr val="0033CC"/>
                </a:solidFill>
                <a:latin typeface="Arial" panose="020B0604020202020204" pitchFamily="34" charset="0"/>
                <a:ea typeface="楷体" panose="02010609060101010101" charset="-122"/>
              </a:endParaRPr>
            </a:p>
          </p:txBody>
        </p:sp>
        <p:sp>
          <p:nvSpPr>
            <p:cNvPr id="266253" name="文本框 266252"/>
            <p:cNvSpPr txBox="1"/>
            <p:nvPr/>
          </p:nvSpPr>
          <p:spPr>
            <a:xfrm>
              <a:off x="3498" y="3191"/>
              <a:ext cx="116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endParaRPr sz="2400" b="1" dirty="0">
                <a:solidFill>
                  <a:srgbClr val="0033CC"/>
                </a:solidFill>
                <a:latin typeface="Arial" panose="020B0604020202020204" pitchFamily="34" charset="0"/>
                <a:ea typeface="楷体" panose="02010609060101010101" charset="-122"/>
              </a:endParaRPr>
            </a:p>
          </p:txBody>
        </p:sp>
        <p:sp>
          <p:nvSpPr>
            <p:cNvPr id="266254" name="文本框 266253"/>
            <p:cNvSpPr txBox="1"/>
            <p:nvPr/>
          </p:nvSpPr>
          <p:spPr>
            <a:xfrm>
              <a:off x="1346" y="2183"/>
              <a:ext cx="116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r" eaLnBrk="0" hangingPunct="0"/>
              <a:endParaRPr sz="2400" b="1" dirty="0">
                <a:solidFill>
                  <a:srgbClr val="0033CC"/>
                </a:solidFill>
                <a:latin typeface="Arial" panose="020B0604020202020204" pitchFamily="34" charset="0"/>
                <a:ea typeface="楷体" panose="02010609060101010101" charset="-122"/>
              </a:endParaRPr>
            </a:p>
          </p:txBody>
        </p:sp>
        <p:sp>
          <p:nvSpPr>
            <p:cNvPr id="266255" name="文本框 266254"/>
            <p:cNvSpPr txBox="1"/>
            <p:nvPr/>
          </p:nvSpPr>
          <p:spPr>
            <a:xfrm>
              <a:off x="1874" y="3152"/>
              <a:ext cx="116" cy="2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r" eaLnBrk="0" hangingPunct="0"/>
              <a:endParaRPr sz="2400" b="1" dirty="0">
                <a:solidFill>
                  <a:srgbClr val="0033CC"/>
                </a:solidFill>
                <a:latin typeface="Arial" panose="020B0604020202020204" pitchFamily="34" charset="0"/>
                <a:ea typeface="楷体" panose="02010609060101010101" charset="-122"/>
              </a:endParaRPr>
            </a:p>
          </p:txBody>
        </p:sp>
        <p:sp>
          <p:nvSpPr>
            <p:cNvPr id="266256" name="椭圆 266255"/>
            <p:cNvSpPr/>
            <p:nvPr/>
          </p:nvSpPr>
          <p:spPr>
            <a:xfrm>
              <a:off x="1488" y="228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57" name="椭圆 266256"/>
            <p:cNvSpPr/>
            <p:nvPr/>
          </p:nvSpPr>
          <p:spPr>
            <a:xfrm>
              <a:off x="2064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58" name="椭圆 266257"/>
            <p:cNvSpPr/>
            <p:nvPr/>
          </p:nvSpPr>
          <p:spPr>
            <a:xfrm>
              <a:off x="3264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59" name="椭圆 266258"/>
            <p:cNvSpPr/>
            <p:nvPr/>
          </p:nvSpPr>
          <p:spPr>
            <a:xfrm>
              <a:off x="2064" y="3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60" name="椭圆 266259"/>
            <p:cNvSpPr/>
            <p:nvPr/>
          </p:nvSpPr>
          <p:spPr>
            <a:xfrm>
              <a:off x="3264" y="326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61" name="椭圆 266260"/>
            <p:cNvSpPr/>
            <p:nvPr/>
          </p:nvSpPr>
          <p:spPr>
            <a:xfrm>
              <a:off x="3840" y="228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62" name="椭圆 266261"/>
            <p:cNvSpPr/>
            <p:nvPr/>
          </p:nvSpPr>
          <p:spPr>
            <a:xfrm>
              <a:off x="2233" y="1817"/>
              <a:ext cx="1073" cy="10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63" name="椭圆 266262"/>
            <p:cNvSpPr/>
            <p:nvPr/>
          </p:nvSpPr>
          <p:spPr>
            <a:xfrm>
              <a:off x="2236" y="1816"/>
              <a:ext cx="1073" cy="10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64" name="椭圆 266263"/>
            <p:cNvSpPr/>
            <p:nvPr/>
          </p:nvSpPr>
          <p:spPr>
            <a:xfrm>
              <a:off x="2303" y="1886"/>
              <a:ext cx="933" cy="92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65" name="椭圆 266264"/>
            <p:cNvSpPr/>
            <p:nvPr/>
          </p:nvSpPr>
          <p:spPr>
            <a:xfrm>
              <a:off x="2301" y="1888"/>
              <a:ext cx="933" cy="92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266" name="椭圆 266265"/>
            <p:cNvSpPr/>
            <p:nvPr/>
          </p:nvSpPr>
          <p:spPr>
            <a:xfrm>
              <a:off x="2350" y="1933"/>
              <a:ext cx="840" cy="832"/>
            </a:xfrm>
            <a:prstGeom prst="ellipse">
              <a:avLst/>
            </a:prstGeom>
            <a:solidFill>
              <a:srgbClr val="333333"/>
            </a:solidFill>
            <a:ln w="38100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66267" name="组合 266266"/>
            <p:cNvGrpSpPr/>
            <p:nvPr/>
          </p:nvGrpSpPr>
          <p:grpSpPr>
            <a:xfrm>
              <a:off x="2363" y="1945"/>
              <a:ext cx="813" cy="805"/>
              <a:chOff x="4166" y="1706"/>
              <a:chExt cx="1252" cy="1252"/>
            </a:xfrm>
          </p:grpSpPr>
          <p:sp>
            <p:nvSpPr>
              <p:cNvPr id="266268" name="椭圆 266267"/>
              <p:cNvSpPr/>
              <p:nvPr/>
            </p:nvSpPr>
            <p:spPr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66269" name="椭圆 266268"/>
              <p:cNvSpPr/>
              <p:nvPr/>
            </p:nvSpPr>
            <p:spPr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66270" name="椭圆 266269"/>
              <p:cNvSpPr/>
              <p:nvPr/>
            </p:nvSpPr>
            <p:spPr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66271" name="椭圆 266270"/>
              <p:cNvSpPr/>
              <p:nvPr/>
            </p:nvSpPr>
            <p:spPr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66272" name="文本框 266271"/>
            <p:cNvSpPr txBox="1"/>
            <p:nvPr/>
          </p:nvSpPr>
          <p:spPr>
            <a:xfrm>
              <a:off x="2426" y="1969"/>
              <a:ext cx="670" cy="48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t">
              <a:spAutoFit/>
            </a:bodyPr>
            <a:p>
              <a:pPr algn="ctr" eaLnBrk="0" hangingPunct="0"/>
              <a:r>
                <a:rPr lang="zh-CN" sz="2400" b="1" dirty="0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charset="-122"/>
                </a:rPr>
                <a:t>教师教育学院</a:t>
              </a:r>
              <a:endParaRPr 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281931" y="1100455"/>
            <a:ext cx="16173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教育科学学院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40191" y="110045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训练中心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61180" y="3073400"/>
            <a:ext cx="14116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省干训中心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25710" y="3094355"/>
            <a:ext cx="1360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省继教中心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29860" y="509016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省教研室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11945" y="5090160"/>
            <a:ext cx="163449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省教师资格认定中心</a:t>
            </a:r>
            <a:endParaRPr lang="zh-CN" altLang="en-US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0957" y="255851"/>
            <a:ext cx="129623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defRPr/>
            </a:pPr>
            <a:r>
              <a:rPr lang="en-US" altLang="zh-CN" sz="5400" b="1" dirty="0">
                <a:solidFill>
                  <a:srgbClr val="0296EE"/>
                </a:solidFill>
                <a:latin typeface="+mn-ea"/>
                <a:sym typeface="微软雅黑" panose="020B0503020204020204" pitchFamily="34" charset="-122"/>
              </a:rPr>
              <a:t>03</a:t>
            </a:r>
            <a:endParaRPr lang="en-US" altLang="zh-CN" sz="5400" b="1" dirty="0">
              <a:solidFill>
                <a:srgbClr val="0296EE"/>
              </a:solidFill>
              <a:latin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 anchor="ctr">
            <a:normAutofit fontScale="90000"/>
            <a:scene3d>
              <a:camera prst="orthographicFront"/>
              <a:lightRig rig="threePt" dir="t"/>
            </a:scene3d>
          </a:bodyPr>
          <a:p>
            <a:pPr defTabSz="914400">
              <a:buClrTx/>
              <a:buSzTx/>
              <a:buFontTx/>
            </a:pPr>
            <a:b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endParaRPr lang="zh-CN" altLang="en-US" sz="5400" kern="1200" baseline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kern="1200" baseline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685" y="33656"/>
            <a:ext cx="12191365" cy="6848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6211" y="3168651"/>
            <a:ext cx="2557144" cy="3557905"/>
          </a:xfrm>
          <a:prstGeom prst="rect">
            <a:avLst/>
          </a:prstGeom>
        </p:spPr>
      </p:pic>
    </p:spTree>
  </p:cSld>
  <p:clrMapOvr>
    <a:masterClrMapping/>
  </p:clrMapOvr>
  <p:transition spd="slow" advTm="4000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 anchor="ctr">
            <a:normAutofit fontScale="90000"/>
            <a:scene3d>
              <a:camera prst="orthographicFront"/>
              <a:lightRig rig="threePt" dir="t"/>
            </a:scene3d>
          </a:bodyPr>
          <a:p>
            <a:pPr defTabSz="914400">
              <a:buClrTx/>
              <a:buSzTx/>
              <a:buFontTx/>
            </a:pPr>
            <a:b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endParaRPr lang="zh-CN" altLang="en-US" sz="5400" kern="1200" baseline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kern="1200" baseline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8510" cy="7168515"/>
          </a:xfrm>
          <a:prstGeom prst="rect">
            <a:avLst/>
          </a:prstGeom>
        </p:spPr>
      </p:pic>
    </p:spTree>
  </p:cSld>
  <p:clrMapOvr>
    <a:masterClrMapping/>
  </p:clrMapOvr>
  <p:transition spd="slow" advTm="4000"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  <p:transition spd="slow" advTm="4000"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" y="635"/>
            <a:ext cx="12197080" cy="7051040"/>
          </a:xfrm>
          <a:prstGeom prst="rect">
            <a:avLst/>
          </a:prstGeom>
        </p:spPr>
      </p:pic>
    </p:spTree>
  </p:cSld>
  <p:clrMapOvr>
    <a:masterClrMapping/>
  </p:clrMapOvr>
  <p:transition spd="slow" advTm="4000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3378863"/>
            <a:ext cx="12193905" cy="3479673"/>
          </a:xfrm>
          <a:prstGeom prst="rect">
            <a:avLst/>
          </a:prstGeom>
          <a:solidFill>
            <a:srgbClr val="029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01772" y="4408202"/>
            <a:ext cx="10800080" cy="7683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建设实体性教师教育学院的设想和实施路径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71947" y="921109"/>
            <a:ext cx="3062795" cy="3062795"/>
            <a:chOff x="4583038" y="1033291"/>
            <a:chExt cx="2838736" cy="2838736"/>
          </a:xfrm>
        </p:grpSpPr>
        <p:sp>
          <p:nvSpPr>
            <p:cNvPr id="10" name="椭圆 9"/>
            <p:cNvSpPr/>
            <p:nvPr/>
          </p:nvSpPr>
          <p:spPr>
            <a:xfrm>
              <a:off x="4583038" y="1033291"/>
              <a:ext cx="2838736" cy="2838736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0">
                  <a:srgbClr val="E2E2E2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177800" dist="127000" dir="4200000" sx="101000" sy="101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900308" y="1350561"/>
              <a:ext cx="2204196" cy="2204196"/>
            </a:xfrm>
            <a:prstGeom prst="ellipse">
              <a:avLst/>
            </a:prstGeom>
            <a:solidFill>
              <a:srgbClr val="0297F0"/>
            </a:solidFill>
            <a:ln w="31750">
              <a:noFill/>
            </a:ln>
            <a:effectLst>
              <a:innerShdw blurRad="330200">
                <a:prstClr val="black">
                  <a:alpha val="78000"/>
                </a:prstClr>
              </a:inn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6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12" name="TextBox 37"/>
          <p:cNvSpPr>
            <a:spLocks noChangeArrowheads="1"/>
          </p:cNvSpPr>
          <p:nvPr/>
        </p:nvSpPr>
        <p:spPr bwMode="auto">
          <a:xfrm>
            <a:off x="4634583" y="1608040"/>
            <a:ext cx="2737521" cy="191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2" tIns="34292" rIns="68582" bIns="342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PART</a:t>
            </a:r>
            <a:endParaRPr lang="en-US" altLang="zh-CN" sz="4800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zh-CN" sz="72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02</a:t>
            </a:r>
            <a:endParaRPr lang="zh-CN" altLang="en-US" sz="4400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7252199" y="1812672"/>
            <a:ext cx="4748637" cy="4938395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lIns="138213" tIns="69106" rIns="138213" bIns="6910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297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基础教育是师范大学存在和发展的依据，更好地为基础教育服务是师范大学必须面对的时代命题。</a:t>
            </a:r>
            <a:r>
              <a:rPr lang="en-US" altLang="zh-CN" sz="2800" dirty="0">
                <a:solidFill>
                  <a:srgbClr val="0297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solidFill>
                  <a:srgbClr val="0297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河南师范大学党委书记赵国祥</a:t>
            </a:r>
            <a:endParaRPr lang="zh-CN" altLang="en-US" sz="2800" dirty="0">
              <a:solidFill>
                <a:srgbClr val="0297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任意多边形 58"/>
          <p:cNvSpPr/>
          <p:nvPr/>
        </p:nvSpPr>
        <p:spPr>
          <a:xfrm>
            <a:off x="0" y="-15185"/>
            <a:ext cx="6712971" cy="6872721"/>
          </a:xfrm>
          <a:custGeom>
            <a:avLst/>
            <a:gdLst>
              <a:gd name="connsiteX0" fmla="*/ 0 w 5988591"/>
              <a:gd name="connsiteY0" fmla="*/ 0 h 6858000"/>
              <a:gd name="connsiteX1" fmla="*/ 3314754 w 5988591"/>
              <a:gd name="connsiteY1" fmla="*/ 0 h 6858000"/>
              <a:gd name="connsiteX2" fmla="*/ 5988591 w 5988591"/>
              <a:gd name="connsiteY2" fmla="*/ 6858000 h 6858000"/>
              <a:gd name="connsiteX3" fmla="*/ 0 w 5988591"/>
              <a:gd name="connsiteY3" fmla="*/ 6858000 h 6858000"/>
              <a:gd name="connsiteX0-1" fmla="*/ 0 w 5988591"/>
              <a:gd name="connsiteY0-2" fmla="*/ 13648 h 6871648"/>
              <a:gd name="connsiteX1-3" fmla="*/ 4283745 w 5988591"/>
              <a:gd name="connsiteY1-4" fmla="*/ 0 h 6871648"/>
              <a:gd name="connsiteX2-5" fmla="*/ 5988591 w 5988591"/>
              <a:gd name="connsiteY2-6" fmla="*/ 6871648 h 6871648"/>
              <a:gd name="connsiteX3-7" fmla="*/ 0 w 5988591"/>
              <a:gd name="connsiteY3-8" fmla="*/ 6871648 h 6871648"/>
              <a:gd name="connsiteX4" fmla="*/ 0 w 5988591"/>
              <a:gd name="connsiteY4" fmla="*/ 13648 h 6871648"/>
              <a:gd name="connsiteX0-9" fmla="*/ 0 w 5988591"/>
              <a:gd name="connsiteY0-10" fmla="*/ 0 h 6858000"/>
              <a:gd name="connsiteX1-11" fmla="*/ 5430157 w 5988591"/>
              <a:gd name="connsiteY1-12" fmla="*/ 0 h 6858000"/>
              <a:gd name="connsiteX2-13" fmla="*/ 5988591 w 5988591"/>
              <a:gd name="connsiteY2-14" fmla="*/ 6858000 h 6858000"/>
              <a:gd name="connsiteX3-15" fmla="*/ 0 w 5988591"/>
              <a:gd name="connsiteY3-16" fmla="*/ 6858000 h 6858000"/>
              <a:gd name="connsiteX4-17" fmla="*/ 0 w 5988591"/>
              <a:gd name="connsiteY4-18" fmla="*/ 0 h 6858000"/>
              <a:gd name="connsiteX0-19" fmla="*/ 0 w 7353367"/>
              <a:gd name="connsiteY0-20" fmla="*/ 0 h 6871648"/>
              <a:gd name="connsiteX1-21" fmla="*/ 5430157 w 7353367"/>
              <a:gd name="connsiteY1-22" fmla="*/ 0 h 6871648"/>
              <a:gd name="connsiteX2-23" fmla="*/ 7353367 w 7353367"/>
              <a:gd name="connsiteY2-24" fmla="*/ 6871648 h 6871648"/>
              <a:gd name="connsiteX3-25" fmla="*/ 0 w 7353367"/>
              <a:gd name="connsiteY3-26" fmla="*/ 6858000 h 6871648"/>
              <a:gd name="connsiteX4-27" fmla="*/ 0 w 7353367"/>
              <a:gd name="connsiteY4-28" fmla="*/ 0 h 6871648"/>
              <a:gd name="connsiteX0-29" fmla="*/ 0 w 6943934"/>
              <a:gd name="connsiteY0-30" fmla="*/ 0 h 6871648"/>
              <a:gd name="connsiteX1-31" fmla="*/ 5430157 w 6943934"/>
              <a:gd name="connsiteY1-32" fmla="*/ 0 h 6871648"/>
              <a:gd name="connsiteX2-33" fmla="*/ 6943934 w 6943934"/>
              <a:gd name="connsiteY2-34" fmla="*/ 6871648 h 6871648"/>
              <a:gd name="connsiteX3-35" fmla="*/ 0 w 6943934"/>
              <a:gd name="connsiteY3-36" fmla="*/ 6858000 h 6871648"/>
              <a:gd name="connsiteX4-37" fmla="*/ 0 w 6943934"/>
              <a:gd name="connsiteY4-38" fmla="*/ 0 h 6871648"/>
              <a:gd name="connsiteX0-39" fmla="*/ 0 w 6943934"/>
              <a:gd name="connsiteY0-40" fmla="*/ 0 h 6871648"/>
              <a:gd name="connsiteX1-41" fmla="*/ 5252736 w 6943934"/>
              <a:gd name="connsiteY1-42" fmla="*/ 0 h 6871648"/>
              <a:gd name="connsiteX2-43" fmla="*/ 6943934 w 6943934"/>
              <a:gd name="connsiteY2-44" fmla="*/ 6871648 h 6871648"/>
              <a:gd name="connsiteX3-45" fmla="*/ 0 w 6943934"/>
              <a:gd name="connsiteY3-46" fmla="*/ 6858000 h 6871648"/>
              <a:gd name="connsiteX4-47" fmla="*/ 0 w 6943934"/>
              <a:gd name="connsiteY4-48" fmla="*/ 0 h 6871648"/>
              <a:gd name="connsiteX0-49" fmla="*/ 0 w 6711922"/>
              <a:gd name="connsiteY0-50" fmla="*/ 0 h 6871648"/>
              <a:gd name="connsiteX1-51" fmla="*/ 5252736 w 6711922"/>
              <a:gd name="connsiteY1-52" fmla="*/ 0 h 6871648"/>
              <a:gd name="connsiteX2-53" fmla="*/ 6711922 w 6711922"/>
              <a:gd name="connsiteY2-54" fmla="*/ 6871648 h 6871648"/>
              <a:gd name="connsiteX3-55" fmla="*/ 0 w 6711922"/>
              <a:gd name="connsiteY3-56" fmla="*/ 6858000 h 6871648"/>
              <a:gd name="connsiteX4-57" fmla="*/ 0 w 6711922"/>
              <a:gd name="connsiteY4-58" fmla="*/ 0 h 68716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6711922" h="6871648">
                <a:moveTo>
                  <a:pt x="0" y="0"/>
                </a:moveTo>
                <a:lnTo>
                  <a:pt x="5252736" y="0"/>
                </a:lnTo>
                <a:lnTo>
                  <a:pt x="6711922" y="68716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31928" y="-47399"/>
            <a:ext cx="1800527" cy="6904936"/>
          </a:xfrm>
          <a:custGeom>
            <a:avLst/>
            <a:gdLst>
              <a:gd name="connsiteX0" fmla="*/ 0 w 244401"/>
              <a:gd name="connsiteY0" fmla="*/ 0 h 6903857"/>
              <a:gd name="connsiteX1" fmla="*/ 244401 w 244401"/>
              <a:gd name="connsiteY1" fmla="*/ 0 h 6903857"/>
              <a:gd name="connsiteX2" fmla="*/ 244401 w 244401"/>
              <a:gd name="connsiteY2" fmla="*/ 6903857 h 6903857"/>
              <a:gd name="connsiteX3" fmla="*/ 0 w 244401"/>
              <a:gd name="connsiteY3" fmla="*/ 6903857 h 6903857"/>
              <a:gd name="connsiteX4" fmla="*/ 0 w 244401"/>
              <a:gd name="connsiteY4" fmla="*/ 0 h 6903857"/>
              <a:gd name="connsiteX0-1" fmla="*/ 0 w 1800246"/>
              <a:gd name="connsiteY0-2" fmla="*/ 0 h 6903857"/>
              <a:gd name="connsiteX1-3" fmla="*/ 244401 w 1800246"/>
              <a:gd name="connsiteY1-4" fmla="*/ 0 h 6903857"/>
              <a:gd name="connsiteX2-5" fmla="*/ 1800246 w 1800246"/>
              <a:gd name="connsiteY2-6" fmla="*/ 6903857 h 6903857"/>
              <a:gd name="connsiteX3-7" fmla="*/ 0 w 1800246"/>
              <a:gd name="connsiteY3-8" fmla="*/ 6903857 h 6903857"/>
              <a:gd name="connsiteX4-9" fmla="*/ 0 w 1800246"/>
              <a:gd name="connsiteY4-10" fmla="*/ 0 h 6903857"/>
              <a:gd name="connsiteX0-11" fmla="*/ 0 w 1800246"/>
              <a:gd name="connsiteY0-12" fmla="*/ 0 h 6903857"/>
              <a:gd name="connsiteX1-13" fmla="*/ 244401 w 1800246"/>
              <a:gd name="connsiteY1-14" fmla="*/ 0 h 6903857"/>
              <a:gd name="connsiteX2-15" fmla="*/ 1800246 w 1800246"/>
              <a:gd name="connsiteY2-16" fmla="*/ 6903857 h 6903857"/>
              <a:gd name="connsiteX3-17" fmla="*/ 1473958 w 1800246"/>
              <a:gd name="connsiteY3-18" fmla="*/ 6903857 h 6903857"/>
              <a:gd name="connsiteX4-19" fmla="*/ 0 w 1800246"/>
              <a:gd name="connsiteY4-20" fmla="*/ 0 h 69038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00246" h="6903857">
                <a:moveTo>
                  <a:pt x="0" y="0"/>
                </a:moveTo>
                <a:lnTo>
                  <a:pt x="244401" y="0"/>
                </a:lnTo>
                <a:lnTo>
                  <a:pt x="1800246" y="6903857"/>
                </a:lnTo>
                <a:lnTo>
                  <a:pt x="1473958" y="6903857"/>
                </a:lnTo>
                <a:lnTo>
                  <a:pt x="0" y="0"/>
                </a:lnTo>
                <a:close/>
              </a:path>
            </a:pathLst>
          </a:custGeom>
          <a:solidFill>
            <a:srgbClr val="029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090408" y="285835"/>
            <a:ext cx="1881129" cy="1881129"/>
            <a:chOff x="6089457" y="286326"/>
            <a:chExt cx="1880836" cy="1880836"/>
          </a:xfrm>
        </p:grpSpPr>
        <p:grpSp>
          <p:nvGrpSpPr>
            <p:cNvPr id="65" name="组合 64"/>
            <p:cNvGrpSpPr/>
            <p:nvPr/>
          </p:nvGrpSpPr>
          <p:grpSpPr>
            <a:xfrm>
              <a:off x="6089457" y="286326"/>
              <a:ext cx="1880836" cy="1880836"/>
              <a:chOff x="4583038" y="1033291"/>
              <a:chExt cx="2838736" cy="2838736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4583038" y="1033291"/>
                <a:ext cx="2838736" cy="2838736"/>
              </a:xfrm>
              <a:prstGeom prst="ellipse">
                <a:avLst/>
              </a:prstGeom>
              <a:gradFill rotWithShape="1">
                <a:gsLst>
                  <a:gs pos="63000">
                    <a:srgbClr val="ECECEC"/>
                  </a:gs>
                  <a:gs pos="100000">
                    <a:srgbClr val="F7F7F7"/>
                  </a:gs>
                  <a:gs pos="0">
                    <a:srgbClr val="E2E2E2"/>
                  </a:gs>
                </a:gsLst>
                <a:lin ang="4200000" scaled="0"/>
              </a:gradFill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4200000" scaled="0"/>
                </a:gradFill>
              </a:ln>
              <a:effectLst>
                <a:outerShdw blurRad="177800" dist="127000" dir="4200000" sx="101000" sy="101000" algn="ctr" rotWithShape="0">
                  <a:schemeClr val="tx1">
                    <a:lumMod val="90000"/>
                    <a:lumOff val="10000"/>
                    <a:alpha val="40000"/>
                  </a:schemeClr>
                </a:out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4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900308" y="1350561"/>
                <a:ext cx="2204196" cy="2204196"/>
              </a:xfrm>
              <a:prstGeom prst="ellipse">
                <a:avLst/>
              </a:prstGeom>
              <a:solidFill>
                <a:srgbClr val="0297F0"/>
              </a:solidFill>
              <a:ln w="31750">
                <a:noFill/>
              </a:ln>
              <a:effectLst>
                <a:innerShdw blurRad="330200">
                  <a:prstClr val="black">
                    <a:alpha val="78000"/>
                  </a:prstClr>
                </a:inn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6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  <p:sp>
          <p:nvSpPr>
            <p:cNvPr id="64" name="TextBox 37"/>
            <p:cNvSpPr>
              <a:spLocks noChangeArrowheads="1"/>
            </p:cNvSpPr>
            <p:nvPr/>
          </p:nvSpPr>
          <p:spPr bwMode="auto">
            <a:xfrm>
              <a:off x="6299007" y="775976"/>
              <a:ext cx="1428750" cy="8298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前言</a:t>
              </a:r>
              <a:endPara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59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/>
        </p:nvGrpSpPr>
        <p:grpSpPr>
          <a:xfrm>
            <a:off x="1914824" y="2345521"/>
            <a:ext cx="1815749" cy="1837977"/>
            <a:chOff x="6055586" y="3051728"/>
            <a:chExt cx="1872208" cy="1872208"/>
          </a:xfrm>
        </p:grpSpPr>
        <p:grpSp>
          <p:nvGrpSpPr>
            <p:cNvPr id="35" name="组合 34"/>
            <p:cNvGrpSpPr/>
            <p:nvPr/>
          </p:nvGrpSpPr>
          <p:grpSpPr>
            <a:xfrm>
              <a:off x="6055586" y="3051728"/>
              <a:ext cx="1872208" cy="1872208"/>
              <a:chOff x="6055586" y="3051728"/>
              <a:chExt cx="1872208" cy="1872208"/>
            </a:xfrm>
          </p:grpSpPr>
          <p:sp>
            <p:nvSpPr>
              <p:cNvPr id="37" name="任意多边形 36"/>
              <p:cNvSpPr/>
              <p:nvPr/>
            </p:nvSpPr>
            <p:spPr>
              <a:xfrm>
                <a:off x="6055586" y="3051728"/>
                <a:ext cx="1872208" cy="1872208"/>
              </a:xfrm>
              <a:custGeom>
                <a:avLst/>
                <a:gdLst>
                  <a:gd name="connsiteX0" fmla="*/ 1586555 w 2235200"/>
                  <a:gd name="connsiteY0" fmla="*/ 356377 h 2235200"/>
                  <a:gd name="connsiteX1" fmla="*/ 1760418 w 2235200"/>
                  <a:gd name="connsiteY1" fmla="*/ 210481 h 2235200"/>
                  <a:gd name="connsiteX2" fmla="*/ 1899314 w 2235200"/>
                  <a:gd name="connsiteY2" fmla="*/ 327029 h 2235200"/>
                  <a:gd name="connsiteX3" fmla="*/ 1785825 w 2235200"/>
                  <a:gd name="connsiteY3" fmla="*/ 523585 h 2235200"/>
                  <a:gd name="connsiteX4" fmla="*/ 1966144 w 2235200"/>
                  <a:gd name="connsiteY4" fmla="*/ 835907 h 2235200"/>
                  <a:gd name="connsiteX5" fmla="*/ 2193112 w 2235200"/>
                  <a:gd name="connsiteY5" fmla="*/ 835901 h 2235200"/>
                  <a:gd name="connsiteX6" fmla="*/ 2224597 w 2235200"/>
                  <a:gd name="connsiteY6" fmla="*/ 1014463 h 2235200"/>
                  <a:gd name="connsiteX7" fmla="*/ 2011316 w 2235200"/>
                  <a:gd name="connsiteY7" fmla="*/ 1092085 h 2235200"/>
                  <a:gd name="connsiteX8" fmla="*/ 1948692 w 2235200"/>
                  <a:gd name="connsiteY8" fmla="*/ 1447245 h 2235200"/>
                  <a:gd name="connsiteX9" fmla="*/ 2122562 w 2235200"/>
                  <a:gd name="connsiteY9" fmla="*/ 1593132 h 2235200"/>
                  <a:gd name="connsiteX10" fmla="*/ 2031904 w 2235200"/>
                  <a:gd name="connsiteY10" fmla="*/ 1750157 h 2235200"/>
                  <a:gd name="connsiteX11" fmla="*/ 1818627 w 2235200"/>
                  <a:gd name="connsiteY11" fmla="*/ 1672524 h 2235200"/>
                  <a:gd name="connsiteX12" fmla="*/ 1542362 w 2235200"/>
                  <a:gd name="connsiteY12" fmla="*/ 1904338 h 2235200"/>
                  <a:gd name="connsiteX13" fmla="*/ 1581780 w 2235200"/>
                  <a:gd name="connsiteY13" fmla="*/ 2127856 h 2235200"/>
                  <a:gd name="connsiteX14" fmla="*/ 1411398 w 2235200"/>
                  <a:gd name="connsiteY14" fmla="*/ 2189870 h 2235200"/>
                  <a:gd name="connsiteX15" fmla="*/ 1297919 w 2235200"/>
                  <a:gd name="connsiteY15" fmla="*/ 1993308 h 2235200"/>
                  <a:gd name="connsiteX16" fmla="*/ 937280 w 2235200"/>
                  <a:gd name="connsiteY16" fmla="*/ 1993308 h 2235200"/>
                  <a:gd name="connsiteX17" fmla="*/ 823802 w 2235200"/>
                  <a:gd name="connsiteY17" fmla="*/ 2189870 h 2235200"/>
                  <a:gd name="connsiteX18" fmla="*/ 653420 w 2235200"/>
                  <a:gd name="connsiteY18" fmla="*/ 2127856 h 2235200"/>
                  <a:gd name="connsiteX19" fmla="*/ 692839 w 2235200"/>
                  <a:gd name="connsiteY19" fmla="*/ 1904338 h 2235200"/>
                  <a:gd name="connsiteX20" fmla="*/ 416574 w 2235200"/>
                  <a:gd name="connsiteY20" fmla="*/ 1672524 h 2235200"/>
                  <a:gd name="connsiteX21" fmla="*/ 203296 w 2235200"/>
                  <a:gd name="connsiteY21" fmla="*/ 1750157 h 2235200"/>
                  <a:gd name="connsiteX22" fmla="*/ 112638 w 2235200"/>
                  <a:gd name="connsiteY22" fmla="*/ 1593132 h 2235200"/>
                  <a:gd name="connsiteX23" fmla="*/ 286508 w 2235200"/>
                  <a:gd name="connsiteY23" fmla="*/ 1447245 h 2235200"/>
                  <a:gd name="connsiteX24" fmla="*/ 223884 w 2235200"/>
                  <a:gd name="connsiteY24" fmla="*/ 1092085 h 2235200"/>
                  <a:gd name="connsiteX25" fmla="*/ 10603 w 2235200"/>
                  <a:gd name="connsiteY25" fmla="*/ 1014463 h 2235200"/>
                  <a:gd name="connsiteX26" fmla="*/ 42088 w 2235200"/>
                  <a:gd name="connsiteY26" fmla="*/ 835901 h 2235200"/>
                  <a:gd name="connsiteX27" fmla="*/ 269055 w 2235200"/>
                  <a:gd name="connsiteY27" fmla="*/ 835907 h 2235200"/>
                  <a:gd name="connsiteX28" fmla="*/ 449374 w 2235200"/>
                  <a:gd name="connsiteY28" fmla="*/ 523585 h 2235200"/>
                  <a:gd name="connsiteX29" fmla="*/ 335886 w 2235200"/>
                  <a:gd name="connsiteY29" fmla="*/ 327029 h 2235200"/>
                  <a:gd name="connsiteX30" fmla="*/ 474782 w 2235200"/>
                  <a:gd name="connsiteY30" fmla="*/ 210481 h 2235200"/>
                  <a:gd name="connsiteX31" fmla="*/ 648645 w 2235200"/>
                  <a:gd name="connsiteY31" fmla="*/ 356377 h 2235200"/>
                  <a:gd name="connsiteX32" fmla="*/ 987535 w 2235200"/>
                  <a:gd name="connsiteY32" fmla="*/ 233031 h 2235200"/>
                  <a:gd name="connsiteX33" fmla="*/ 1026942 w 2235200"/>
                  <a:gd name="connsiteY33" fmla="*/ 9511 h 2235200"/>
                  <a:gd name="connsiteX34" fmla="*/ 1208258 w 2235200"/>
                  <a:gd name="connsiteY34" fmla="*/ 9511 h 2235200"/>
                  <a:gd name="connsiteX35" fmla="*/ 1247665 w 2235200"/>
                  <a:gd name="connsiteY35" fmla="*/ 233031 h 2235200"/>
                  <a:gd name="connsiteX36" fmla="*/ 1586555 w 2235200"/>
                  <a:gd name="connsiteY36" fmla="*/ 356377 h 22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35200" h="2235200">
                    <a:moveTo>
                      <a:pt x="1586555" y="356377"/>
                    </a:moveTo>
                    <a:lnTo>
                      <a:pt x="1760418" y="210481"/>
                    </a:lnTo>
                    <a:lnTo>
                      <a:pt x="1899314" y="327029"/>
                    </a:lnTo>
                    <a:lnTo>
                      <a:pt x="1785825" y="523585"/>
                    </a:lnTo>
                    <a:cubicBezTo>
                      <a:pt x="1866522" y="614364"/>
                      <a:pt x="1927876" y="720632"/>
                      <a:pt x="1966144" y="835907"/>
                    </a:cubicBezTo>
                    <a:lnTo>
                      <a:pt x="2193112" y="835901"/>
                    </a:lnTo>
                    <a:lnTo>
                      <a:pt x="2224597" y="1014463"/>
                    </a:lnTo>
                    <a:lnTo>
                      <a:pt x="2011316" y="1092085"/>
                    </a:lnTo>
                    <a:cubicBezTo>
                      <a:pt x="2014782" y="1213496"/>
                      <a:pt x="1993474" y="1334341"/>
                      <a:pt x="1948692" y="1447245"/>
                    </a:cubicBezTo>
                    <a:lnTo>
                      <a:pt x="2122562" y="1593132"/>
                    </a:lnTo>
                    <a:lnTo>
                      <a:pt x="2031904" y="1750157"/>
                    </a:lnTo>
                    <a:lnTo>
                      <a:pt x="1818627" y="1672524"/>
                    </a:lnTo>
                    <a:cubicBezTo>
                      <a:pt x="1743241" y="1767759"/>
                      <a:pt x="1649240" y="1846634"/>
                      <a:pt x="1542362" y="1904338"/>
                    </a:cubicBezTo>
                    <a:lnTo>
                      <a:pt x="1581780" y="2127856"/>
                    </a:lnTo>
                    <a:lnTo>
                      <a:pt x="1411398" y="2189870"/>
                    </a:lnTo>
                    <a:lnTo>
                      <a:pt x="1297919" y="1993308"/>
                    </a:lnTo>
                    <a:cubicBezTo>
                      <a:pt x="1178954" y="2017804"/>
                      <a:pt x="1056245" y="2017804"/>
                      <a:pt x="937280" y="1993308"/>
                    </a:cubicBezTo>
                    <a:lnTo>
                      <a:pt x="823802" y="2189870"/>
                    </a:lnTo>
                    <a:lnTo>
                      <a:pt x="653420" y="2127856"/>
                    </a:lnTo>
                    <a:lnTo>
                      <a:pt x="692839" y="1904338"/>
                    </a:lnTo>
                    <a:cubicBezTo>
                      <a:pt x="585961" y="1846634"/>
                      <a:pt x="491960" y="1767758"/>
                      <a:pt x="416574" y="1672524"/>
                    </a:cubicBezTo>
                    <a:lnTo>
                      <a:pt x="203296" y="1750157"/>
                    </a:lnTo>
                    <a:lnTo>
                      <a:pt x="112638" y="1593132"/>
                    </a:lnTo>
                    <a:lnTo>
                      <a:pt x="286508" y="1447245"/>
                    </a:lnTo>
                    <a:cubicBezTo>
                      <a:pt x="241726" y="1334341"/>
                      <a:pt x="220417" y="1213496"/>
                      <a:pt x="223884" y="1092085"/>
                    </a:cubicBezTo>
                    <a:lnTo>
                      <a:pt x="10603" y="1014463"/>
                    </a:lnTo>
                    <a:lnTo>
                      <a:pt x="42088" y="835901"/>
                    </a:lnTo>
                    <a:lnTo>
                      <a:pt x="269055" y="835907"/>
                    </a:lnTo>
                    <a:cubicBezTo>
                      <a:pt x="307323" y="720632"/>
                      <a:pt x="368677" y="614363"/>
                      <a:pt x="449374" y="523585"/>
                    </a:cubicBezTo>
                    <a:lnTo>
                      <a:pt x="335886" y="327029"/>
                    </a:lnTo>
                    <a:lnTo>
                      <a:pt x="474782" y="210481"/>
                    </a:lnTo>
                    <a:lnTo>
                      <a:pt x="648645" y="356377"/>
                    </a:lnTo>
                    <a:cubicBezTo>
                      <a:pt x="752057" y="292669"/>
                      <a:pt x="867366" y="250701"/>
                      <a:pt x="987535" y="233031"/>
                    </a:cubicBezTo>
                    <a:lnTo>
                      <a:pt x="1026942" y="9511"/>
                    </a:lnTo>
                    <a:lnTo>
                      <a:pt x="1208258" y="9511"/>
                    </a:lnTo>
                    <a:lnTo>
                      <a:pt x="1247665" y="233031"/>
                    </a:lnTo>
                    <a:cubicBezTo>
                      <a:pt x="1367834" y="250700"/>
                      <a:pt x="1483142" y="292669"/>
                      <a:pt x="1586555" y="3563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4C4C4"/>
                  </a:gs>
                  <a:gs pos="68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  <a:ln w="1905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</a:ln>
              <a:effectLst>
                <a:outerShdw blurRad="114300" dist="50800" dir="10800000" sx="101000" sy="101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/>
            </p:spPr>
            <p:txBody>
              <a:bodyPr spcFirstLastPara="0" vert="horz" wrap="square" lIns="501522" tIns="575744" rIns="501522" bIns="614841" numCol="1" spcCol="1270" anchor="ctr" anchorCtr="0">
                <a:noAutofit/>
              </a:bodyPr>
              <a:lstStyle/>
              <a:p>
                <a:pPr marL="0" marR="0" lvl="0" indent="0" algn="ctr" defTabSz="18224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371819" y="3367961"/>
                <a:ext cx="1239742" cy="1239742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441134" y="3437277"/>
                <a:ext cx="1101112" cy="1101110"/>
              </a:xfrm>
              <a:prstGeom prst="ellipse">
                <a:avLst/>
              </a:prstGeom>
              <a:solidFill>
                <a:srgbClr val="0297F0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6548994" y="3545136"/>
                <a:ext cx="885392" cy="885392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36" name="TextBox 39"/>
            <p:cNvSpPr txBox="1"/>
            <p:nvPr/>
          </p:nvSpPr>
          <p:spPr>
            <a:xfrm flipH="1">
              <a:off x="6532511" y="3664667"/>
              <a:ext cx="918358" cy="657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297F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02</a:t>
              </a:r>
              <a:endParaRPr kumimoji="0" lang="zh-CN" altLang="en-US" sz="36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297F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1529" y="3707173"/>
            <a:ext cx="1773832" cy="1806223"/>
            <a:chOff x="5129707" y="1917416"/>
            <a:chExt cx="1570935" cy="1570935"/>
          </a:xfrm>
        </p:grpSpPr>
        <p:grpSp>
          <p:nvGrpSpPr>
            <p:cNvPr id="51" name="组合 50"/>
            <p:cNvGrpSpPr/>
            <p:nvPr/>
          </p:nvGrpSpPr>
          <p:grpSpPr>
            <a:xfrm>
              <a:off x="5129707" y="1917416"/>
              <a:ext cx="1570935" cy="1570935"/>
              <a:chOff x="5129707" y="1917416"/>
              <a:chExt cx="1570935" cy="1570935"/>
            </a:xfrm>
          </p:grpSpPr>
          <p:sp>
            <p:nvSpPr>
              <p:cNvPr id="53" name="任意多边形 52"/>
              <p:cNvSpPr/>
              <p:nvPr/>
            </p:nvSpPr>
            <p:spPr>
              <a:xfrm>
                <a:off x="5129707" y="1917416"/>
                <a:ext cx="1570935" cy="1570935"/>
              </a:xfrm>
              <a:custGeom>
                <a:avLst/>
                <a:gdLst>
                  <a:gd name="connsiteX0" fmla="*/ 1586555 w 2235200"/>
                  <a:gd name="connsiteY0" fmla="*/ 356377 h 2235200"/>
                  <a:gd name="connsiteX1" fmla="*/ 1760418 w 2235200"/>
                  <a:gd name="connsiteY1" fmla="*/ 210481 h 2235200"/>
                  <a:gd name="connsiteX2" fmla="*/ 1899314 w 2235200"/>
                  <a:gd name="connsiteY2" fmla="*/ 327029 h 2235200"/>
                  <a:gd name="connsiteX3" fmla="*/ 1785825 w 2235200"/>
                  <a:gd name="connsiteY3" fmla="*/ 523585 h 2235200"/>
                  <a:gd name="connsiteX4" fmla="*/ 1966144 w 2235200"/>
                  <a:gd name="connsiteY4" fmla="*/ 835907 h 2235200"/>
                  <a:gd name="connsiteX5" fmla="*/ 2193112 w 2235200"/>
                  <a:gd name="connsiteY5" fmla="*/ 835901 h 2235200"/>
                  <a:gd name="connsiteX6" fmla="*/ 2224597 w 2235200"/>
                  <a:gd name="connsiteY6" fmla="*/ 1014463 h 2235200"/>
                  <a:gd name="connsiteX7" fmla="*/ 2011316 w 2235200"/>
                  <a:gd name="connsiteY7" fmla="*/ 1092085 h 2235200"/>
                  <a:gd name="connsiteX8" fmla="*/ 1948692 w 2235200"/>
                  <a:gd name="connsiteY8" fmla="*/ 1447245 h 2235200"/>
                  <a:gd name="connsiteX9" fmla="*/ 2122562 w 2235200"/>
                  <a:gd name="connsiteY9" fmla="*/ 1593132 h 2235200"/>
                  <a:gd name="connsiteX10" fmla="*/ 2031904 w 2235200"/>
                  <a:gd name="connsiteY10" fmla="*/ 1750157 h 2235200"/>
                  <a:gd name="connsiteX11" fmla="*/ 1818627 w 2235200"/>
                  <a:gd name="connsiteY11" fmla="*/ 1672524 h 2235200"/>
                  <a:gd name="connsiteX12" fmla="*/ 1542362 w 2235200"/>
                  <a:gd name="connsiteY12" fmla="*/ 1904338 h 2235200"/>
                  <a:gd name="connsiteX13" fmla="*/ 1581780 w 2235200"/>
                  <a:gd name="connsiteY13" fmla="*/ 2127856 h 2235200"/>
                  <a:gd name="connsiteX14" fmla="*/ 1411398 w 2235200"/>
                  <a:gd name="connsiteY14" fmla="*/ 2189870 h 2235200"/>
                  <a:gd name="connsiteX15" fmla="*/ 1297919 w 2235200"/>
                  <a:gd name="connsiteY15" fmla="*/ 1993308 h 2235200"/>
                  <a:gd name="connsiteX16" fmla="*/ 937280 w 2235200"/>
                  <a:gd name="connsiteY16" fmla="*/ 1993308 h 2235200"/>
                  <a:gd name="connsiteX17" fmla="*/ 823802 w 2235200"/>
                  <a:gd name="connsiteY17" fmla="*/ 2189870 h 2235200"/>
                  <a:gd name="connsiteX18" fmla="*/ 653420 w 2235200"/>
                  <a:gd name="connsiteY18" fmla="*/ 2127856 h 2235200"/>
                  <a:gd name="connsiteX19" fmla="*/ 692839 w 2235200"/>
                  <a:gd name="connsiteY19" fmla="*/ 1904338 h 2235200"/>
                  <a:gd name="connsiteX20" fmla="*/ 416574 w 2235200"/>
                  <a:gd name="connsiteY20" fmla="*/ 1672524 h 2235200"/>
                  <a:gd name="connsiteX21" fmla="*/ 203296 w 2235200"/>
                  <a:gd name="connsiteY21" fmla="*/ 1750157 h 2235200"/>
                  <a:gd name="connsiteX22" fmla="*/ 112638 w 2235200"/>
                  <a:gd name="connsiteY22" fmla="*/ 1593132 h 2235200"/>
                  <a:gd name="connsiteX23" fmla="*/ 286508 w 2235200"/>
                  <a:gd name="connsiteY23" fmla="*/ 1447245 h 2235200"/>
                  <a:gd name="connsiteX24" fmla="*/ 223884 w 2235200"/>
                  <a:gd name="connsiteY24" fmla="*/ 1092085 h 2235200"/>
                  <a:gd name="connsiteX25" fmla="*/ 10603 w 2235200"/>
                  <a:gd name="connsiteY25" fmla="*/ 1014463 h 2235200"/>
                  <a:gd name="connsiteX26" fmla="*/ 42088 w 2235200"/>
                  <a:gd name="connsiteY26" fmla="*/ 835901 h 2235200"/>
                  <a:gd name="connsiteX27" fmla="*/ 269055 w 2235200"/>
                  <a:gd name="connsiteY27" fmla="*/ 835907 h 2235200"/>
                  <a:gd name="connsiteX28" fmla="*/ 449374 w 2235200"/>
                  <a:gd name="connsiteY28" fmla="*/ 523585 h 2235200"/>
                  <a:gd name="connsiteX29" fmla="*/ 335886 w 2235200"/>
                  <a:gd name="connsiteY29" fmla="*/ 327029 h 2235200"/>
                  <a:gd name="connsiteX30" fmla="*/ 474782 w 2235200"/>
                  <a:gd name="connsiteY30" fmla="*/ 210481 h 2235200"/>
                  <a:gd name="connsiteX31" fmla="*/ 648645 w 2235200"/>
                  <a:gd name="connsiteY31" fmla="*/ 356377 h 2235200"/>
                  <a:gd name="connsiteX32" fmla="*/ 987535 w 2235200"/>
                  <a:gd name="connsiteY32" fmla="*/ 233031 h 2235200"/>
                  <a:gd name="connsiteX33" fmla="*/ 1026942 w 2235200"/>
                  <a:gd name="connsiteY33" fmla="*/ 9511 h 2235200"/>
                  <a:gd name="connsiteX34" fmla="*/ 1208258 w 2235200"/>
                  <a:gd name="connsiteY34" fmla="*/ 9511 h 2235200"/>
                  <a:gd name="connsiteX35" fmla="*/ 1247665 w 2235200"/>
                  <a:gd name="connsiteY35" fmla="*/ 233031 h 2235200"/>
                  <a:gd name="connsiteX36" fmla="*/ 1586555 w 2235200"/>
                  <a:gd name="connsiteY36" fmla="*/ 356377 h 22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35200" h="2235200">
                    <a:moveTo>
                      <a:pt x="1586555" y="356377"/>
                    </a:moveTo>
                    <a:lnTo>
                      <a:pt x="1760418" y="210481"/>
                    </a:lnTo>
                    <a:lnTo>
                      <a:pt x="1899314" y="327029"/>
                    </a:lnTo>
                    <a:lnTo>
                      <a:pt x="1785825" y="523585"/>
                    </a:lnTo>
                    <a:cubicBezTo>
                      <a:pt x="1866522" y="614364"/>
                      <a:pt x="1927876" y="720632"/>
                      <a:pt x="1966144" y="835907"/>
                    </a:cubicBezTo>
                    <a:lnTo>
                      <a:pt x="2193112" y="835901"/>
                    </a:lnTo>
                    <a:lnTo>
                      <a:pt x="2224597" y="1014463"/>
                    </a:lnTo>
                    <a:lnTo>
                      <a:pt x="2011316" y="1092085"/>
                    </a:lnTo>
                    <a:cubicBezTo>
                      <a:pt x="2014782" y="1213496"/>
                      <a:pt x="1993474" y="1334341"/>
                      <a:pt x="1948692" y="1447245"/>
                    </a:cubicBezTo>
                    <a:lnTo>
                      <a:pt x="2122562" y="1593132"/>
                    </a:lnTo>
                    <a:lnTo>
                      <a:pt x="2031904" y="1750157"/>
                    </a:lnTo>
                    <a:lnTo>
                      <a:pt x="1818627" y="1672524"/>
                    </a:lnTo>
                    <a:cubicBezTo>
                      <a:pt x="1743241" y="1767759"/>
                      <a:pt x="1649240" y="1846634"/>
                      <a:pt x="1542362" y="1904338"/>
                    </a:cubicBezTo>
                    <a:lnTo>
                      <a:pt x="1581780" y="2127856"/>
                    </a:lnTo>
                    <a:lnTo>
                      <a:pt x="1411398" y="2189870"/>
                    </a:lnTo>
                    <a:lnTo>
                      <a:pt x="1297919" y="1993308"/>
                    </a:lnTo>
                    <a:cubicBezTo>
                      <a:pt x="1178954" y="2017804"/>
                      <a:pt x="1056245" y="2017804"/>
                      <a:pt x="937280" y="1993308"/>
                    </a:cubicBezTo>
                    <a:lnTo>
                      <a:pt x="823802" y="2189870"/>
                    </a:lnTo>
                    <a:lnTo>
                      <a:pt x="653420" y="2127856"/>
                    </a:lnTo>
                    <a:lnTo>
                      <a:pt x="692839" y="1904338"/>
                    </a:lnTo>
                    <a:cubicBezTo>
                      <a:pt x="585961" y="1846634"/>
                      <a:pt x="491960" y="1767758"/>
                      <a:pt x="416574" y="1672524"/>
                    </a:cubicBezTo>
                    <a:lnTo>
                      <a:pt x="203296" y="1750157"/>
                    </a:lnTo>
                    <a:lnTo>
                      <a:pt x="112638" y="1593132"/>
                    </a:lnTo>
                    <a:lnTo>
                      <a:pt x="286508" y="1447245"/>
                    </a:lnTo>
                    <a:cubicBezTo>
                      <a:pt x="241726" y="1334341"/>
                      <a:pt x="220417" y="1213496"/>
                      <a:pt x="223884" y="1092085"/>
                    </a:cubicBezTo>
                    <a:lnTo>
                      <a:pt x="10603" y="1014463"/>
                    </a:lnTo>
                    <a:lnTo>
                      <a:pt x="42088" y="835901"/>
                    </a:lnTo>
                    <a:lnTo>
                      <a:pt x="269055" y="835907"/>
                    </a:lnTo>
                    <a:cubicBezTo>
                      <a:pt x="307323" y="720632"/>
                      <a:pt x="368677" y="614363"/>
                      <a:pt x="449374" y="523585"/>
                    </a:cubicBezTo>
                    <a:lnTo>
                      <a:pt x="335886" y="327029"/>
                    </a:lnTo>
                    <a:lnTo>
                      <a:pt x="474782" y="210481"/>
                    </a:lnTo>
                    <a:lnTo>
                      <a:pt x="648645" y="356377"/>
                    </a:lnTo>
                    <a:cubicBezTo>
                      <a:pt x="752057" y="292669"/>
                      <a:pt x="867366" y="250701"/>
                      <a:pt x="987535" y="233031"/>
                    </a:cubicBezTo>
                    <a:lnTo>
                      <a:pt x="1026942" y="9511"/>
                    </a:lnTo>
                    <a:lnTo>
                      <a:pt x="1208258" y="9511"/>
                    </a:lnTo>
                    <a:lnTo>
                      <a:pt x="1247665" y="233031"/>
                    </a:lnTo>
                    <a:cubicBezTo>
                      <a:pt x="1367834" y="250700"/>
                      <a:pt x="1483142" y="292669"/>
                      <a:pt x="1586555" y="3563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4C4C4"/>
                  </a:gs>
                  <a:gs pos="68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  <a:ln w="1905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</a:ln>
              <a:effectLst>
                <a:outerShdw blurRad="114300" dist="50800" dir="10800000" sx="101000" sy="101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/>
            </p:spPr>
            <p:txBody>
              <a:bodyPr spcFirstLastPara="0" vert="horz" wrap="square" lIns="501522" tIns="575744" rIns="501522" bIns="614841" numCol="1" spcCol="1270" anchor="ctr" anchorCtr="0">
                <a:noAutofit/>
              </a:bodyPr>
              <a:lstStyle/>
              <a:p>
                <a:pPr marL="0" marR="0" lvl="0" indent="0" algn="ctr" defTabSz="18224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5395053" y="2182762"/>
                <a:ext cx="1040244" cy="104024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5453213" y="2240923"/>
                <a:ext cx="923923" cy="923921"/>
              </a:xfrm>
              <a:prstGeom prst="ellipse">
                <a:avLst/>
              </a:prstGeom>
              <a:solidFill>
                <a:srgbClr val="0297F0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kern="0">
                  <a:solidFill>
                    <a:srgbClr val="0297F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5543716" y="2331425"/>
                <a:ext cx="742916" cy="74291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52" name="TextBox 39"/>
            <p:cNvSpPr txBox="1"/>
            <p:nvPr/>
          </p:nvSpPr>
          <p:spPr>
            <a:xfrm flipH="1">
              <a:off x="5529886" y="2422715"/>
              <a:ext cx="770577" cy="50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297F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03</a:t>
              </a:r>
              <a:endParaRPr kumimoji="0" lang="zh-CN" altLang="en-US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297F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圆角矩形 6"/>
          <p:cNvSpPr/>
          <p:nvPr/>
        </p:nvSpPr>
        <p:spPr>
          <a:xfrm>
            <a:off x="2440051" y="1567524"/>
            <a:ext cx="1291157" cy="105427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841896"/>
              <a:gd name="connsiteY0-80" fmla="*/ 0 h 720809"/>
              <a:gd name="connsiteX1-81" fmla="*/ 445672 w 841896"/>
              <a:gd name="connsiteY1-82" fmla="*/ 0 h 720809"/>
              <a:gd name="connsiteX2-83" fmla="*/ 558190 w 841896"/>
              <a:gd name="connsiteY2-84" fmla="*/ 112518 h 720809"/>
              <a:gd name="connsiteX3-85" fmla="*/ 841896 w 841896"/>
              <a:gd name="connsiteY3-86" fmla="*/ 720809 h 720809"/>
              <a:gd name="connsiteX0-87" fmla="*/ 0 w 841896"/>
              <a:gd name="connsiteY0-88" fmla="*/ 0 h 720809"/>
              <a:gd name="connsiteX1-89" fmla="*/ 445672 w 841896"/>
              <a:gd name="connsiteY1-90" fmla="*/ 0 h 720809"/>
              <a:gd name="connsiteX2-91" fmla="*/ 589714 w 841896"/>
              <a:gd name="connsiteY2-92" fmla="*/ 112518 h 720809"/>
              <a:gd name="connsiteX3-93" fmla="*/ 841896 w 841896"/>
              <a:gd name="connsiteY3-94" fmla="*/ 720809 h 720809"/>
              <a:gd name="connsiteX0-95" fmla="*/ 0 w 841896"/>
              <a:gd name="connsiteY0-96" fmla="*/ 0 h 720809"/>
              <a:gd name="connsiteX1-97" fmla="*/ 445672 w 841896"/>
              <a:gd name="connsiteY1-98" fmla="*/ 0 h 720809"/>
              <a:gd name="connsiteX2-99" fmla="*/ 589714 w 841896"/>
              <a:gd name="connsiteY2-100" fmla="*/ 112518 h 720809"/>
              <a:gd name="connsiteX3-101" fmla="*/ 841896 w 841896"/>
              <a:gd name="connsiteY3-102" fmla="*/ 720809 h 720809"/>
              <a:gd name="connsiteX0-103" fmla="*/ 0 w 589714"/>
              <a:gd name="connsiteY0-104" fmla="*/ 0 h 112517"/>
              <a:gd name="connsiteX1-105" fmla="*/ 445672 w 589714"/>
              <a:gd name="connsiteY1-106" fmla="*/ 0 h 112517"/>
              <a:gd name="connsiteX2-107" fmla="*/ 589714 w 589714"/>
              <a:gd name="connsiteY2-108" fmla="*/ 112518 h 112517"/>
              <a:gd name="connsiteX0-109" fmla="*/ 0 w 445672"/>
              <a:gd name="connsiteY0-110" fmla="*/ 0 h 0"/>
              <a:gd name="connsiteX1-111" fmla="*/ 445672 w 445672"/>
              <a:gd name="connsiteY1-112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445672">
                <a:moveTo>
                  <a:pt x="0" y="0"/>
                </a:moveTo>
                <a:lnTo>
                  <a:pt x="445672" y="0"/>
                </a:ln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787097" y="1311579"/>
            <a:ext cx="3376188" cy="583565"/>
          </a:xfrm>
          <a:prstGeom prst="rect">
            <a:avLst/>
          </a:prstGeom>
        </p:spPr>
        <p:txBody>
          <a:bodyPr wrap="square" lIns="91444" tIns="45722" rIns="91444" bIns="45722">
            <a:spAutoFit/>
          </a:bodyPr>
          <a:lstStyle/>
          <a:p>
            <a:r>
              <a:rPr lang="zh-CN" altLang="en-US" sz="3200" b="1" dirty="0">
                <a:solidFill>
                  <a:srgbClr val="0297F0"/>
                </a:solidFill>
                <a:latin typeface="+mj-ea"/>
              </a:rPr>
              <a:t>成立行知书院</a:t>
            </a:r>
            <a:endParaRPr lang="zh-CN" altLang="en-US" sz="3200" b="1" dirty="0">
              <a:solidFill>
                <a:srgbClr val="0297F0"/>
              </a:solidFill>
              <a:latin typeface="+mj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809116" y="918453"/>
            <a:ext cx="1886245" cy="1908473"/>
            <a:chOff x="3908424" y="3737834"/>
            <a:chExt cx="2403521" cy="2403521"/>
          </a:xfrm>
        </p:grpSpPr>
        <p:grpSp>
          <p:nvGrpSpPr>
            <p:cNvPr id="64" name="组合 63"/>
            <p:cNvGrpSpPr/>
            <p:nvPr/>
          </p:nvGrpSpPr>
          <p:grpSpPr>
            <a:xfrm>
              <a:off x="3908424" y="3737834"/>
              <a:ext cx="2403521" cy="2403521"/>
              <a:chOff x="3908424" y="3737834"/>
              <a:chExt cx="2403521" cy="2403521"/>
            </a:xfrm>
          </p:grpSpPr>
          <p:sp>
            <p:nvSpPr>
              <p:cNvPr id="66" name="任意多边形 65"/>
              <p:cNvSpPr/>
              <p:nvPr/>
            </p:nvSpPr>
            <p:spPr>
              <a:xfrm>
                <a:off x="3908424" y="3737834"/>
                <a:ext cx="2403521" cy="2403521"/>
              </a:xfrm>
              <a:custGeom>
                <a:avLst/>
                <a:gdLst>
                  <a:gd name="connsiteX0" fmla="*/ 1586555 w 2235200"/>
                  <a:gd name="connsiteY0" fmla="*/ 356377 h 2235200"/>
                  <a:gd name="connsiteX1" fmla="*/ 1760418 w 2235200"/>
                  <a:gd name="connsiteY1" fmla="*/ 210481 h 2235200"/>
                  <a:gd name="connsiteX2" fmla="*/ 1899314 w 2235200"/>
                  <a:gd name="connsiteY2" fmla="*/ 327029 h 2235200"/>
                  <a:gd name="connsiteX3" fmla="*/ 1785825 w 2235200"/>
                  <a:gd name="connsiteY3" fmla="*/ 523585 h 2235200"/>
                  <a:gd name="connsiteX4" fmla="*/ 1966144 w 2235200"/>
                  <a:gd name="connsiteY4" fmla="*/ 835907 h 2235200"/>
                  <a:gd name="connsiteX5" fmla="*/ 2193112 w 2235200"/>
                  <a:gd name="connsiteY5" fmla="*/ 835901 h 2235200"/>
                  <a:gd name="connsiteX6" fmla="*/ 2224597 w 2235200"/>
                  <a:gd name="connsiteY6" fmla="*/ 1014463 h 2235200"/>
                  <a:gd name="connsiteX7" fmla="*/ 2011316 w 2235200"/>
                  <a:gd name="connsiteY7" fmla="*/ 1092085 h 2235200"/>
                  <a:gd name="connsiteX8" fmla="*/ 1948692 w 2235200"/>
                  <a:gd name="connsiteY8" fmla="*/ 1447245 h 2235200"/>
                  <a:gd name="connsiteX9" fmla="*/ 2122562 w 2235200"/>
                  <a:gd name="connsiteY9" fmla="*/ 1593132 h 2235200"/>
                  <a:gd name="connsiteX10" fmla="*/ 2031904 w 2235200"/>
                  <a:gd name="connsiteY10" fmla="*/ 1750157 h 2235200"/>
                  <a:gd name="connsiteX11" fmla="*/ 1818627 w 2235200"/>
                  <a:gd name="connsiteY11" fmla="*/ 1672524 h 2235200"/>
                  <a:gd name="connsiteX12" fmla="*/ 1542362 w 2235200"/>
                  <a:gd name="connsiteY12" fmla="*/ 1904338 h 2235200"/>
                  <a:gd name="connsiteX13" fmla="*/ 1581780 w 2235200"/>
                  <a:gd name="connsiteY13" fmla="*/ 2127856 h 2235200"/>
                  <a:gd name="connsiteX14" fmla="*/ 1411398 w 2235200"/>
                  <a:gd name="connsiteY14" fmla="*/ 2189870 h 2235200"/>
                  <a:gd name="connsiteX15" fmla="*/ 1297919 w 2235200"/>
                  <a:gd name="connsiteY15" fmla="*/ 1993308 h 2235200"/>
                  <a:gd name="connsiteX16" fmla="*/ 937280 w 2235200"/>
                  <a:gd name="connsiteY16" fmla="*/ 1993308 h 2235200"/>
                  <a:gd name="connsiteX17" fmla="*/ 823802 w 2235200"/>
                  <a:gd name="connsiteY17" fmla="*/ 2189870 h 2235200"/>
                  <a:gd name="connsiteX18" fmla="*/ 653420 w 2235200"/>
                  <a:gd name="connsiteY18" fmla="*/ 2127856 h 2235200"/>
                  <a:gd name="connsiteX19" fmla="*/ 692839 w 2235200"/>
                  <a:gd name="connsiteY19" fmla="*/ 1904338 h 2235200"/>
                  <a:gd name="connsiteX20" fmla="*/ 416574 w 2235200"/>
                  <a:gd name="connsiteY20" fmla="*/ 1672524 h 2235200"/>
                  <a:gd name="connsiteX21" fmla="*/ 203296 w 2235200"/>
                  <a:gd name="connsiteY21" fmla="*/ 1750157 h 2235200"/>
                  <a:gd name="connsiteX22" fmla="*/ 112638 w 2235200"/>
                  <a:gd name="connsiteY22" fmla="*/ 1593132 h 2235200"/>
                  <a:gd name="connsiteX23" fmla="*/ 286508 w 2235200"/>
                  <a:gd name="connsiteY23" fmla="*/ 1447245 h 2235200"/>
                  <a:gd name="connsiteX24" fmla="*/ 223884 w 2235200"/>
                  <a:gd name="connsiteY24" fmla="*/ 1092085 h 2235200"/>
                  <a:gd name="connsiteX25" fmla="*/ 10603 w 2235200"/>
                  <a:gd name="connsiteY25" fmla="*/ 1014463 h 2235200"/>
                  <a:gd name="connsiteX26" fmla="*/ 42088 w 2235200"/>
                  <a:gd name="connsiteY26" fmla="*/ 835901 h 2235200"/>
                  <a:gd name="connsiteX27" fmla="*/ 269055 w 2235200"/>
                  <a:gd name="connsiteY27" fmla="*/ 835907 h 2235200"/>
                  <a:gd name="connsiteX28" fmla="*/ 449374 w 2235200"/>
                  <a:gd name="connsiteY28" fmla="*/ 523585 h 2235200"/>
                  <a:gd name="connsiteX29" fmla="*/ 335886 w 2235200"/>
                  <a:gd name="connsiteY29" fmla="*/ 327029 h 2235200"/>
                  <a:gd name="connsiteX30" fmla="*/ 474782 w 2235200"/>
                  <a:gd name="connsiteY30" fmla="*/ 210481 h 2235200"/>
                  <a:gd name="connsiteX31" fmla="*/ 648645 w 2235200"/>
                  <a:gd name="connsiteY31" fmla="*/ 356377 h 2235200"/>
                  <a:gd name="connsiteX32" fmla="*/ 987535 w 2235200"/>
                  <a:gd name="connsiteY32" fmla="*/ 233031 h 2235200"/>
                  <a:gd name="connsiteX33" fmla="*/ 1026942 w 2235200"/>
                  <a:gd name="connsiteY33" fmla="*/ 9511 h 2235200"/>
                  <a:gd name="connsiteX34" fmla="*/ 1208258 w 2235200"/>
                  <a:gd name="connsiteY34" fmla="*/ 9511 h 2235200"/>
                  <a:gd name="connsiteX35" fmla="*/ 1247665 w 2235200"/>
                  <a:gd name="connsiteY35" fmla="*/ 233031 h 2235200"/>
                  <a:gd name="connsiteX36" fmla="*/ 1586555 w 2235200"/>
                  <a:gd name="connsiteY36" fmla="*/ 356377 h 22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35200" h="2235200">
                    <a:moveTo>
                      <a:pt x="1586555" y="356377"/>
                    </a:moveTo>
                    <a:lnTo>
                      <a:pt x="1760418" y="210481"/>
                    </a:lnTo>
                    <a:lnTo>
                      <a:pt x="1899314" y="327029"/>
                    </a:lnTo>
                    <a:lnTo>
                      <a:pt x="1785825" y="523585"/>
                    </a:lnTo>
                    <a:cubicBezTo>
                      <a:pt x="1866522" y="614364"/>
                      <a:pt x="1927876" y="720632"/>
                      <a:pt x="1966144" y="835907"/>
                    </a:cubicBezTo>
                    <a:lnTo>
                      <a:pt x="2193112" y="835901"/>
                    </a:lnTo>
                    <a:lnTo>
                      <a:pt x="2224597" y="1014463"/>
                    </a:lnTo>
                    <a:lnTo>
                      <a:pt x="2011316" y="1092085"/>
                    </a:lnTo>
                    <a:cubicBezTo>
                      <a:pt x="2014782" y="1213496"/>
                      <a:pt x="1993474" y="1334341"/>
                      <a:pt x="1948692" y="1447245"/>
                    </a:cubicBezTo>
                    <a:lnTo>
                      <a:pt x="2122562" y="1593132"/>
                    </a:lnTo>
                    <a:lnTo>
                      <a:pt x="2031904" y="1750157"/>
                    </a:lnTo>
                    <a:lnTo>
                      <a:pt x="1818627" y="1672524"/>
                    </a:lnTo>
                    <a:cubicBezTo>
                      <a:pt x="1743241" y="1767759"/>
                      <a:pt x="1649240" y="1846634"/>
                      <a:pt x="1542362" y="1904338"/>
                    </a:cubicBezTo>
                    <a:lnTo>
                      <a:pt x="1581780" y="2127856"/>
                    </a:lnTo>
                    <a:lnTo>
                      <a:pt x="1411398" y="2189870"/>
                    </a:lnTo>
                    <a:lnTo>
                      <a:pt x="1297919" y="1993308"/>
                    </a:lnTo>
                    <a:cubicBezTo>
                      <a:pt x="1178954" y="2017804"/>
                      <a:pt x="1056245" y="2017804"/>
                      <a:pt x="937280" y="1993308"/>
                    </a:cubicBezTo>
                    <a:lnTo>
                      <a:pt x="823802" y="2189870"/>
                    </a:lnTo>
                    <a:lnTo>
                      <a:pt x="653420" y="2127856"/>
                    </a:lnTo>
                    <a:lnTo>
                      <a:pt x="692839" y="1904338"/>
                    </a:lnTo>
                    <a:cubicBezTo>
                      <a:pt x="585961" y="1846634"/>
                      <a:pt x="491960" y="1767758"/>
                      <a:pt x="416574" y="1672524"/>
                    </a:cubicBezTo>
                    <a:lnTo>
                      <a:pt x="203296" y="1750157"/>
                    </a:lnTo>
                    <a:lnTo>
                      <a:pt x="112638" y="1593132"/>
                    </a:lnTo>
                    <a:lnTo>
                      <a:pt x="286508" y="1447245"/>
                    </a:lnTo>
                    <a:cubicBezTo>
                      <a:pt x="241726" y="1334341"/>
                      <a:pt x="220417" y="1213496"/>
                      <a:pt x="223884" y="1092085"/>
                    </a:cubicBezTo>
                    <a:lnTo>
                      <a:pt x="10603" y="1014463"/>
                    </a:lnTo>
                    <a:lnTo>
                      <a:pt x="42088" y="835901"/>
                    </a:lnTo>
                    <a:lnTo>
                      <a:pt x="269055" y="835907"/>
                    </a:lnTo>
                    <a:cubicBezTo>
                      <a:pt x="307323" y="720632"/>
                      <a:pt x="368677" y="614363"/>
                      <a:pt x="449374" y="523585"/>
                    </a:cubicBezTo>
                    <a:lnTo>
                      <a:pt x="335886" y="327029"/>
                    </a:lnTo>
                    <a:lnTo>
                      <a:pt x="474782" y="210481"/>
                    </a:lnTo>
                    <a:lnTo>
                      <a:pt x="648645" y="356377"/>
                    </a:lnTo>
                    <a:cubicBezTo>
                      <a:pt x="752057" y="292669"/>
                      <a:pt x="867366" y="250701"/>
                      <a:pt x="987535" y="233031"/>
                    </a:cubicBezTo>
                    <a:lnTo>
                      <a:pt x="1026942" y="9511"/>
                    </a:lnTo>
                    <a:lnTo>
                      <a:pt x="1208258" y="9511"/>
                    </a:lnTo>
                    <a:lnTo>
                      <a:pt x="1247665" y="233031"/>
                    </a:lnTo>
                    <a:cubicBezTo>
                      <a:pt x="1367834" y="250700"/>
                      <a:pt x="1483142" y="292669"/>
                      <a:pt x="1586555" y="3563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4C4C4"/>
                  </a:gs>
                  <a:gs pos="68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  <a:ln w="1905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</a:ln>
              <a:effectLst>
                <a:outerShdw blurRad="114300" dist="50800" dir="10800000" sx="101000" sy="101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/>
            </p:spPr>
            <p:txBody>
              <a:bodyPr spcFirstLastPara="0" vert="horz" wrap="square" lIns="501522" tIns="575744" rIns="501522" bIns="614841" numCol="1" spcCol="1270" anchor="ctr" anchorCtr="0">
                <a:noAutofit/>
              </a:bodyPr>
              <a:lstStyle/>
              <a:p>
                <a:pPr marL="0" marR="0" lvl="0" indent="0" algn="ctr" defTabSz="18224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314401" y="4143811"/>
                <a:ext cx="1591568" cy="159156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4403386" y="4232798"/>
                <a:ext cx="1413596" cy="1413593"/>
              </a:xfrm>
              <a:prstGeom prst="ellipse">
                <a:avLst/>
              </a:prstGeom>
              <a:solidFill>
                <a:srgbClr val="0297F0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4541856" y="4371266"/>
                <a:ext cx="1136657" cy="11366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65" name="TextBox 39"/>
            <p:cNvSpPr txBox="1"/>
            <p:nvPr/>
          </p:nvSpPr>
          <p:spPr>
            <a:xfrm flipH="1">
              <a:off x="4432746" y="4371209"/>
              <a:ext cx="1414376" cy="96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297F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01</a:t>
              </a:r>
              <a:endParaRPr kumimoji="0" lang="zh-CN" altLang="en-US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297F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4868671" y="2838993"/>
            <a:ext cx="4786108" cy="583565"/>
          </a:xfrm>
          <a:prstGeom prst="rect">
            <a:avLst/>
          </a:prstGeom>
        </p:spPr>
        <p:txBody>
          <a:bodyPr wrap="square" lIns="91444" tIns="45722" rIns="91444" bIns="45722">
            <a:spAutoFit/>
          </a:bodyPr>
          <a:lstStyle/>
          <a:p>
            <a:r>
              <a:rPr lang="zh-CN" altLang="en-US" sz="3200" b="1" dirty="0">
                <a:solidFill>
                  <a:srgbClr val="0297F0"/>
                </a:solidFill>
                <a:latin typeface="+mj-ea"/>
              </a:rPr>
              <a:t>共建教师教育实验区</a:t>
            </a:r>
            <a:endParaRPr lang="zh-CN" altLang="en-US" sz="3200" b="1" dirty="0">
              <a:solidFill>
                <a:srgbClr val="0297F0"/>
              </a:solidFill>
              <a:latin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87097" y="4288289"/>
            <a:ext cx="44209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297F0"/>
                </a:solidFill>
                <a:latin typeface="+mj-ea"/>
              </a:rPr>
              <a:t>推动基础教育研究</a:t>
            </a:r>
            <a:endParaRPr lang="zh-CN" altLang="en-US" sz="3200" b="1" dirty="0">
              <a:solidFill>
                <a:srgbClr val="0297F0"/>
              </a:solidFill>
              <a:latin typeface="+mj-ea"/>
            </a:endParaRPr>
          </a:p>
        </p:txBody>
      </p:sp>
      <p:sp>
        <p:nvSpPr>
          <p:cNvPr id="5" name="圆角矩形 6"/>
          <p:cNvSpPr/>
          <p:nvPr/>
        </p:nvSpPr>
        <p:spPr>
          <a:xfrm>
            <a:off x="2875095" y="4527087"/>
            <a:ext cx="856113" cy="105427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841896"/>
              <a:gd name="connsiteY0-80" fmla="*/ 0 h 720809"/>
              <a:gd name="connsiteX1-81" fmla="*/ 445672 w 841896"/>
              <a:gd name="connsiteY1-82" fmla="*/ 0 h 720809"/>
              <a:gd name="connsiteX2-83" fmla="*/ 558190 w 841896"/>
              <a:gd name="connsiteY2-84" fmla="*/ 112518 h 720809"/>
              <a:gd name="connsiteX3-85" fmla="*/ 841896 w 841896"/>
              <a:gd name="connsiteY3-86" fmla="*/ 720809 h 720809"/>
              <a:gd name="connsiteX0-87" fmla="*/ 0 w 841896"/>
              <a:gd name="connsiteY0-88" fmla="*/ 0 h 720809"/>
              <a:gd name="connsiteX1-89" fmla="*/ 445672 w 841896"/>
              <a:gd name="connsiteY1-90" fmla="*/ 0 h 720809"/>
              <a:gd name="connsiteX2-91" fmla="*/ 589714 w 841896"/>
              <a:gd name="connsiteY2-92" fmla="*/ 112518 h 720809"/>
              <a:gd name="connsiteX3-93" fmla="*/ 841896 w 841896"/>
              <a:gd name="connsiteY3-94" fmla="*/ 720809 h 720809"/>
              <a:gd name="connsiteX0-95" fmla="*/ 0 w 841896"/>
              <a:gd name="connsiteY0-96" fmla="*/ 0 h 720809"/>
              <a:gd name="connsiteX1-97" fmla="*/ 445672 w 841896"/>
              <a:gd name="connsiteY1-98" fmla="*/ 0 h 720809"/>
              <a:gd name="connsiteX2-99" fmla="*/ 589714 w 841896"/>
              <a:gd name="connsiteY2-100" fmla="*/ 112518 h 720809"/>
              <a:gd name="connsiteX3-101" fmla="*/ 841896 w 841896"/>
              <a:gd name="connsiteY3-102" fmla="*/ 720809 h 720809"/>
              <a:gd name="connsiteX0-103" fmla="*/ 0 w 589714"/>
              <a:gd name="connsiteY0-104" fmla="*/ 0 h 112517"/>
              <a:gd name="connsiteX1-105" fmla="*/ 445672 w 589714"/>
              <a:gd name="connsiteY1-106" fmla="*/ 0 h 112517"/>
              <a:gd name="connsiteX2-107" fmla="*/ 589714 w 589714"/>
              <a:gd name="connsiteY2-108" fmla="*/ 112518 h 112517"/>
              <a:gd name="connsiteX0-109" fmla="*/ 0 w 445672"/>
              <a:gd name="connsiteY0-110" fmla="*/ 0 h 0"/>
              <a:gd name="connsiteX1-111" fmla="*/ 445672 w 445672"/>
              <a:gd name="connsiteY1-112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445672">
                <a:moveTo>
                  <a:pt x="0" y="0"/>
                </a:moveTo>
                <a:lnTo>
                  <a:pt x="445672" y="0"/>
                </a:ln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71983" y="4932280"/>
            <a:ext cx="1773832" cy="1806223"/>
            <a:chOff x="5129707" y="1917416"/>
            <a:chExt cx="1570935" cy="1570935"/>
          </a:xfrm>
        </p:grpSpPr>
        <p:grpSp>
          <p:nvGrpSpPr>
            <p:cNvPr id="7" name="组合 6"/>
            <p:cNvGrpSpPr/>
            <p:nvPr/>
          </p:nvGrpSpPr>
          <p:grpSpPr>
            <a:xfrm>
              <a:off x="5129707" y="1917416"/>
              <a:ext cx="1570935" cy="1570935"/>
              <a:chOff x="5129707" y="1917416"/>
              <a:chExt cx="1570935" cy="1570935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5129707" y="1917416"/>
                <a:ext cx="1570935" cy="1570935"/>
              </a:xfrm>
              <a:custGeom>
                <a:avLst/>
                <a:gdLst>
                  <a:gd name="connsiteX0" fmla="*/ 1586555 w 2235200"/>
                  <a:gd name="connsiteY0" fmla="*/ 356377 h 2235200"/>
                  <a:gd name="connsiteX1" fmla="*/ 1760418 w 2235200"/>
                  <a:gd name="connsiteY1" fmla="*/ 210481 h 2235200"/>
                  <a:gd name="connsiteX2" fmla="*/ 1899314 w 2235200"/>
                  <a:gd name="connsiteY2" fmla="*/ 327029 h 2235200"/>
                  <a:gd name="connsiteX3" fmla="*/ 1785825 w 2235200"/>
                  <a:gd name="connsiteY3" fmla="*/ 523585 h 2235200"/>
                  <a:gd name="connsiteX4" fmla="*/ 1966144 w 2235200"/>
                  <a:gd name="connsiteY4" fmla="*/ 835907 h 2235200"/>
                  <a:gd name="connsiteX5" fmla="*/ 2193112 w 2235200"/>
                  <a:gd name="connsiteY5" fmla="*/ 835901 h 2235200"/>
                  <a:gd name="connsiteX6" fmla="*/ 2224597 w 2235200"/>
                  <a:gd name="connsiteY6" fmla="*/ 1014463 h 2235200"/>
                  <a:gd name="connsiteX7" fmla="*/ 2011316 w 2235200"/>
                  <a:gd name="connsiteY7" fmla="*/ 1092085 h 2235200"/>
                  <a:gd name="connsiteX8" fmla="*/ 1948692 w 2235200"/>
                  <a:gd name="connsiteY8" fmla="*/ 1447245 h 2235200"/>
                  <a:gd name="connsiteX9" fmla="*/ 2122562 w 2235200"/>
                  <a:gd name="connsiteY9" fmla="*/ 1593132 h 2235200"/>
                  <a:gd name="connsiteX10" fmla="*/ 2031904 w 2235200"/>
                  <a:gd name="connsiteY10" fmla="*/ 1750157 h 2235200"/>
                  <a:gd name="connsiteX11" fmla="*/ 1818627 w 2235200"/>
                  <a:gd name="connsiteY11" fmla="*/ 1672524 h 2235200"/>
                  <a:gd name="connsiteX12" fmla="*/ 1542362 w 2235200"/>
                  <a:gd name="connsiteY12" fmla="*/ 1904338 h 2235200"/>
                  <a:gd name="connsiteX13" fmla="*/ 1581780 w 2235200"/>
                  <a:gd name="connsiteY13" fmla="*/ 2127856 h 2235200"/>
                  <a:gd name="connsiteX14" fmla="*/ 1411398 w 2235200"/>
                  <a:gd name="connsiteY14" fmla="*/ 2189870 h 2235200"/>
                  <a:gd name="connsiteX15" fmla="*/ 1297919 w 2235200"/>
                  <a:gd name="connsiteY15" fmla="*/ 1993308 h 2235200"/>
                  <a:gd name="connsiteX16" fmla="*/ 937280 w 2235200"/>
                  <a:gd name="connsiteY16" fmla="*/ 1993308 h 2235200"/>
                  <a:gd name="connsiteX17" fmla="*/ 823802 w 2235200"/>
                  <a:gd name="connsiteY17" fmla="*/ 2189870 h 2235200"/>
                  <a:gd name="connsiteX18" fmla="*/ 653420 w 2235200"/>
                  <a:gd name="connsiteY18" fmla="*/ 2127856 h 2235200"/>
                  <a:gd name="connsiteX19" fmla="*/ 692839 w 2235200"/>
                  <a:gd name="connsiteY19" fmla="*/ 1904338 h 2235200"/>
                  <a:gd name="connsiteX20" fmla="*/ 416574 w 2235200"/>
                  <a:gd name="connsiteY20" fmla="*/ 1672524 h 2235200"/>
                  <a:gd name="connsiteX21" fmla="*/ 203296 w 2235200"/>
                  <a:gd name="connsiteY21" fmla="*/ 1750157 h 2235200"/>
                  <a:gd name="connsiteX22" fmla="*/ 112638 w 2235200"/>
                  <a:gd name="connsiteY22" fmla="*/ 1593132 h 2235200"/>
                  <a:gd name="connsiteX23" fmla="*/ 286508 w 2235200"/>
                  <a:gd name="connsiteY23" fmla="*/ 1447245 h 2235200"/>
                  <a:gd name="connsiteX24" fmla="*/ 223884 w 2235200"/>
                  <a:gd name="connsiteY24" fmla="*/ 1092085 h 2235200"/>
                  <a:gd name="connsiteX25" fmla="*/ 10603 w 2235200"/>
                  <a:gd name="connsiteY25" fmla="*/ 1014463 h 2235200"/>
                  <a:gd name="connsiteX26" fmla="*/ 42088 w 2235200"/>
                  <a:gd name="connsiteY26" fmla="*/ 835901 h 2235200"/>
                  <a:gd name="connsiteX27" fmla="*/ 269055 w 2235200"/>
                  <a:gd name="connsiteY27" fmla="*/ 835907 h 2235200"/>
                  <a:gd name="connsiteX28" fmla="*/ 449374 w 2235200"/>
                  <a:gd name="connsiteY28" fmla="*/ 523585 h 2235200"/>
                  <a:gd name="connsiteX29" fmla="*/ 335886 w 2235200"/>
                  <a:gd name="connsiteY29" fmla="*/ 327029 h 2235200"/>
                  <a:gd name="connsiteX30" fmla="*/ 474782 w 2235200"/>
                  <a:gd name="connsiteY30" fmla="*/ 210481 h 2235200"/>
                  <a:gd name="connsiteX31" fmla="*/ 648645 w 2235200"/>
                  <a:gd name="connsiteY31" fmla="*/ 356377 h 2235200"/>
                  <a:gd name="connsiteX32" fmla="*/ 987535 w 2235200"/>
                  <a:gd name="connsiteY32" fmla="*/ 233031 h 2235200"/>
                  <a:gd name="connsiteX33" fmla="*/ 1026942 w 2235200"/>
                  <a:gd name="connsiteY33" fmla="*/ 9511 h 2235200"/>
                  <a:gd name="connsiteX34" fmla="*/ 1208258 w 2235200"/>
                  <a:gd name="connsiteY34" fmla="*/ 9511 h 2235200"/>
                  <a:gd name="connsiteX35" fmla="*/ 1247665 w 2235200"/>
                  <a:gd name="connsiteY35" fmla="*/ 233031 h 2235200"/>
                  <a:gd name="connsiteX36" fmla="*/ 1586555 w 2235200"/>
                  <a:gd name="connsiteY36" fmla="*/ 356377 h 223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235200" h="2235200">
                    <a:moveTo>
                      <a:pt x="1586555" y="356377"/>
                    </a:moveTo>
                    <a:lnTo>
                      <a:pt x="1760418" y="210481"/>
                    </a:lnTo>
                    <a:lnTo>
                      <a:pt x="1899314" y="327029"/>
                    </a:lnTo>
                    <a:lnTo>
                      <a:pt x="1785825" y="523585"/>
                    </a:lnTo>
                    <a:cubicBezTo>
                      <a:pt x="1866522" y="614364"/>
                      <a:pt x="1927876" y="720632"/>
                      <a:pt x="1966144" y="835907"/>
                    </a:cubicBezTo>
                    <a:lnTo>
                      <a:pt x="2193112" y="835901"/>
                    </a:lnTo>
                    <a:lnTo>
                      <a:pt x="2224597" y="1014463"/>
                    </a:lnTo>
                    <a:lnTo>
                      <a:pt x="2011316" y="1092085"/>
                    </a:lnTo>
                    <a:cubicBezTo>
                      <a:pt x="2014782" y="1213496"/>
                      <a:pt x="1993474" y="1334341"/>
                      <a:pt x="1948692" y="1447245"/>
                    </a:cubicBezTo>
                    <a:lnTo>
                      <a:pt x="2122562" y="1593132"/>
                    </a:lnTo>
                    <a:lnTo>
                      <a:pt x="2031904" y="1750157"/>
                    </a:lnTo>
                    <a:lnTo>
                      <a:pt x="1818627" y="1672524"/>
                    </a:lnTo>
                    <a:cubicBezTo>
                      <a:pt x="1743241" y="1767759"/>
                      <a:pt x="1649240" y="1846634"/>
                      <a:pt x="1542362" y="1904338"/>
                    </a:cubicBezTo>
                    <a:lnTo>
                      <a:pt x="1581780" y="2127856"/>
                    </a:lnTo>
                    <a:lnTo>
                      <a:pt x="1411398" y="2189870"/>
                    </a:lnTo>
                    <a:lnTo>
                      <a:pt x="1297919" y="1993308"/>
                    </a:lnTo>
                    <a:cubicBezTo>
                      <a:pt x="1178954" y="2017804"/>
                      <a:pt x="1056245" y="2017804"/>
                      <a:pt x="937280" y="1993308"/>
                    </a:cubicBezTo>
                    <a:lnTo>
                      <a:pt x="823802" y="2189870"/>
                    </a:lnTo>
                    <a:lnTo>
                      <a:pt x="653420" y="2127856"/>
                    </a:lnTo>
                    <a:lnTo>
                      <a:pt x="692839" y="1904338"/>
                    </a:lnTo>
                    <a:cubicBezTo>
                      <a:pt x="585961" y="1846634"/>
                      <a:pt x="491960" y="1767758"/>
                      <a:pt x="416574" y="1672524"/>
                    </a:cubicBezTo>
                    <a:lnTo>
                      <a:pt x="203296" y="1750157"/>
                    </a:lnTo>
                    <a:lnTo>
                      <a:pt x="112638" y="1593132"/>
                    </a:lnTo>
                    <a:lnTo>
                      <a:pt x="286508" y="1447245"/>
                    </a:lnTo>
                    <a:cubicBezTo>
                      <a:pt x="241726" y="1334341"/>
                      <a:pt x="220417" y="1213496"/>
                      <a:pt x="223884" y="1092085"/>
                    </a:cubicBezTo>
                    <a:lnTo>
                      <a:pt x="10603" y="1014463"/>
                    </a:lnTo>
                    <a:lnTo>
                      <a:pt x="42088" y="835901"/>
                    </a:lnTo>
                    <a:lnTo>
                      <a:pt x="269055" y="835907"/>
                    </a:lnTo>
                    <a:cubicBezTo>
                      <a:pt x="307323" y="720632"/>
                      <a:pt x="368677" y="614363"/>
                      <a:pt x="449374" y="523585"/>
                    </a:cubicBezTo>
                    <a:lnTo>
                      <a:pt x="335886" y="327029"/>
                    </a:lnTo>
                    <a:lnTo>
                      <a:pt x="474782" y="210481"/>
                    </a:lnTo>
                    <a:lnTo>
                      <a:pt x="648645" y="356377"/>
                    </a:lnTo>
                    <a:cubicBezTo>
                      <a:pt x="752057" y="292669"/>
                      <a:pt x="867366" y="250701"/>
                      <a:pt x="987535" y="233031"/>
                    </a:cubicBezTo>
                    <a:lnTo>
                      <a:pt x="1026942" y="9511"/>
                    </a:lnTo>
                    <a:lnTo>
                      <a:pt x="1208258" y="9511"/>
                    </a:lnTo>
                    <a:lnTo>
                      <a:pt x="1247665" y="233031"/>
                    </a:lnTo>
                    <a:cubicBezTo>
                      <a:pt x="1367834" y="250700"/>
                      <a:pt x="1483142" y="292669"/>
                      <a:pt x="1586555" y="3563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4C4C4"/>
                  </a:gs>
                  <a:gs pos="68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16200000" scaled="1"/>
                <a:tileRect/>
              </a:gradFill>
              <a:ln w="1905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</a:ln>
              <a:effectLst>
                <a:outerShdw blurRad="114300" dist="50800" dir="10800000" sx="101000" sy="101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/>
            </p:spPr>
            <p:txBody>
              <a:bodyPr spcFirstLastPara="0" vert="horz" wrap="square" lIns="501522" tIns="575744" rIns="501522" bIns="614841" numCol="1" spcCol="1270" anchor="ctr" anchorCtr="0">
                <a:noAutofit/>
              </a:bodyPr>
              <a:lstStyle/>
              <a:p>
                <a:pPr marL="0" marR="0" lvl="0" indent="0" algn="ctr" defTabSz="18224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4100" b="0" i="0" u="none" strike="noStrike" kern="1200" cap="none" spc="0" normalizeH="0" baseline="0" noProof="0" dirty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395053" y="2182762"/>
                <a:ext cx="1040244" cy="1040244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5453213" y="2240923"/>
                <a:ext cx="923923" cy="923921"/>
              </a:xfrm>
              <a:prstGeom prst="ellipse">
                <a:avLst/>
              </a:prstGeom>
              <a:solidFill>
                <a:srgbClr val="0297F0"/>
              </a:solidFill>
              <a:ln w="25400" cap="flat" cmpd="sng" algn="ctr">
                <a:noFill/>
                <a:prstDash val="solid"/>
              </a:ln>
              <a:effectLst>
                <a:innerShdw blurRad="139700" dist="50800" dir="13500000">
                  <a:prstClr val="black">
                    <a:alpha val="45000"/>
                  </a:prstClr>
                </a:inn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kern="0">
                  <a:solidFill>
                    <a:srgbClr val="0297F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5543716" y="2331425"/>
                <a:ext cx="742916" cy="742916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53" tIns="45726" rIns="91453" bIns="45726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297F0"/>
                  </a:solidFill>
                  <a:effectLst/>
                  <a:uLnTx/>
                  <a:uFillTx/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2" name="TextBox 39"/>
            <p:cNvSpPr txBox="1"/>
            <p:nvPr/>
          </p:nvSpPr>
          <p:spPr>
            <a:xfrm flipH="1">
              <a:off x="5529886" y="2422715"/>
              <a:ext cx="770577" cy="50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297F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0</a:t>
              </a:r>
              <a:r>
                <a:rPr kumimoji="0" lang="en-US" sz="32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297F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+mn-ea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297F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圆角矩形 6"/>
          <p:cNvSpPr/>
          <p:nvPr/>
        </p:nvSpPr>
        <p:spPr>
          <a:xfrm flipV="1">
            <a:off x="3787097" y="3490604"/>
            <a:ext cx="856113" cy="2400040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841896"/>
              <a:gd name="connsiteY0-80" fmla="*/ 0 h 720809"/>
              <a:gd name="connsiteX1-81" fmla="*/ 445672 w 841896"/>
              <a:gd name="connsiteY1-82" fmla="*/ 0 h 720809"/>
              <a:gd name="connsiteX2-83" fmla="*/ 558190 w 841896"/>
              <a:gd name="connsiteY2-84" fmla="*/ 112518 h 720809"/>
              <a:gd name="connsiteX3-85" fmla="*/ 841896 w 841896"/>
              <a:gd name="connsiteY3-86" fmla="*/ 720809 h 720809"/>
              <a:gd name="connsiteX0-87" fmla="*/ 0 w 841896"/>
              <a:gd name="connsiteY0-88" fmla="*/ 0 h 720809"/>
              <a:gd name="connsiteX1-89" fmla="*/ 445672 w 841896"/>
              <a:gd name="connsiteY1-90" fmla="*/ 0 h 720809"/>
              <a:gd name="connsiteX2-91" fmla="*/ 589714 w 841896"/>
              <a:gd name="connsiteY2-92" fmla="*/ 112518 h 720809"/>
              <a:gd name="connsiteX3-93" fmla="*/ 841896 w 841896"/>
              <a:gd name="connsiteY3-94" fmla="*/ 720809 h 720809"/>
              <a:gd name="connsiteX0-95" fmla="*/ 0 w 841896"/>
              <a:gd name="connsiteY0-96" fmla="*/ 0 h 720809"/>
              <a:gd name="connsiteX1-97" fmla="*/ 445672 w 841896"/>
              <a:gd name="connsiteY1-98" fmla="*/ 0 h 720809"/>
              <a:gd name="connsiteX2-99" fmla="*/ 589714 w 841896"/>
              <a:gd name="connsiteY2-100" fmla="*/ 112518 h 720809"/>
              <a:gd name="connsiteX3-101" fmla="*/ 841896 w 841896"/>
              <a:gd name="connsiteY3-102" fmla="*/ 720809 h 720809"/>
              <a:gd name="connsiteX0-103" fmla="*/ 0 w 589714"/>
              <a:gd name="connsiteY0-104" fmla="*/ 0 h 112517"/>
              <a:gd name="connsiteX1-105" fmla="*/ 445672 w 589714"/>
              <a:gd name="connsiteY1-106" fmla="*/ 0 h 112517"/>
              <a:gd name="connsiteX2-107" fmla="*/ 589714 w 589714"/>
              <a:gd name="connsiteY2-108" fmla="*/ 112518 h 112517"/>
              <a:gd name="connsiteX0-109" fmla="*/ 0 w 445672"/>
              <a:gd name="connsiteY0-110" fmla="*/ 0 h 0"/>
              <a:gd name="connsiteX1-111" fmla="*/ 445672 w 445672"/>
              <a:gd name="connsiteY1-112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445672">
                <a:moveTo>
                  <a:pt x="0" y="0"/>
                </a:moveTo>
                <a:lnTo>
                  <a:pt x="445672" y="0"/>
                </a:ln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43205" y="5636883"/>
            <a:ext cx="2621280" cy="58356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3200" b="1" dirty="0">
                <a:solidFill>
                  <a:srgbClr val="0297F0"/>
                </a:solidFill>
                <a:latin typeface="+mj-ea"/>
              </a:rPr>
              <a:t>共建附属学校</a:t>
            </a:r>
            <a:endParaRPr lang="zh-CN" altLang="en-US" sz="3200" b="1" dirty="0">
              <a:solidFill>
                <a:srgbClr val="0297F0"/>
              </a:solidFill>
              <a:latin typeface="+mj-ea"/>
            </a:endParaRPr>
          </a:p>
        </p:txBody>
      </p:sp>
      <p:sp>
        <p:nvSpPr>
          <p:cNvPr id="4" name="圆角矩形 6"/>
          <p:cNvSpPr/>
          <p:nvPr/>
        </p:nvSpPr>
        <p:spPr>
          <a:xfrm>
            <a:off x="3731208" y="3194648"/>
            <a:ext cx="1137463" cy="173383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841896"/>
              <a:gd name="connsiteY0-80" fmla="*/ 0 h 720809"/>
              <a:gd name="connsiteX1-81" fmla="*/ 445672 w 841896"/>
              <a:gd name="connsiteY1-82" fmla="*/ 0 h 720809"/>
              <a:gd name="connsiteX2-83" fmla="*/ 558190 w 841896"/>
              <a:gd name="connsiteY2-84" fmla="*/ 112518 h 720809"/>
              <a:gd name="connsiteX3-85" fmla="*/ 841896 w 841896"/>
              <a:gd name="connsiteY3-86" fmla="*/ 720809 h 720809"/>
              <a:gd name="connsiteX0-87" fmla="*/ 0 w 841896"/>
              <a:gd name="connsiteY0-88" fmla="*/ 0 h 720809"/>
              <a:gd name="connsiteX1-89" fmla="*/ 445672 w 841896"/>
              <a:gd name="connsiteY1-90" fmla="*/ 0 h 720809"/>
              <a:gd name="connsiteX2-91" fmla="*/ 589714 w 841896"/>
              <a:gd name="connsiteY2-92" fmla="*/ 112518 h 720809"/>
              <a:gd name="connsiteX3-93" fmla="*/ 841896 w 841896"/>
              <a:gd name="connsiteY3-94" fmla="*/ 720809 h 720809"/>
              <a:gd name="connsiteX0-95" fmla="*/ 0 w 841896"/>
              <a:gd name="connsiteY0-96" fmla="*/ 0 h 720809"/>
              <a:gd name="connsiteX1-97" fmla="*/ 445672 w 841896"/>
              <a:gd name="connsiteY1-98" fmla="*/ 0 h 720809"/>
              <a:gd name="connsiteX2-99" fmla="*/ 589714 w 841896"/>
              <a:gd name="connsiteY2-100" fmla="*/ 112518 h 720809"/>
              <a:gd name="connsiteX3-101" fmla="*/ 841896 w 841896"/>
              <a:gd name="connsiteY3-102" fmla="*/ 720809 h 720809"/>
              <a:gd name="connsiteX0-103" fmla="*/ 0 w 589714"/>
              <a:gd name="connsiteY0-104" fmla="*/ 0 h 112517"/>
              <a:gd name="connsiteX1-105" fmla="*/ 445672 w 589714"/>
              <a:gd name="connsiteY1-106" fmla="*/ 0 h 112517"/>
              <a:gd name="connsiteX2-107" fmla="*/ 589714 w 589714"/>
              <a:gd name="connsiteY2-108" fmla="*/ 112518 h 112517"/>
              <a:gd name="connsiteX0-109" fmla="*/ 0 w 445672"/>
              <a:gd name="connsiteY0-110" fmla="*/ 0 h 0"/>
              <a:gd name="connsiteX1-111" fmla="*/ 445672 w 445672"/>
              <a:gd name="connsiteY1-112" fmla="*/ 0 h 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445672">
                <a:moveTo>
                  <a:pt x="0" y="0"/>
                </a:moveTo>
                <a:lnTo>
                  <a:pt x="445672" y="0"/>
                </a:ln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  <p:bldP spid="61" grpId="0"/>
      <p:bldP spid="70" grpId="0"/>
      <p:bldP spid="3" grpId="0"/>
      <p:bldP spid="5" grpId="0" bldLvl="0" animBg="1"/>
      <p:bldP spid="13" grpId="0" bldLvl="0" animBg="1"/>
      <p:bldP spid="14" grpId="0"/>
      <p:bldP spid="4" grpId="0" bldLvl="0" animBg="1"/>
      <p:bldP spid="60" grpId="1" animBg="1"/>
      <p:bldP spid="61" grpId="1"/>
      <p:bldP spid="70" grpId="1"/>
      <p:bldP spid="3" grpId="1"/>
      <p:bldP spid="5" grpId="1" animBg="1"/>
      <p:bldP spid="13" grpId="1" animBg="1"/>
      <p:bldP spid="14" grpId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8" name="组合 57"/>
          <p:cNvGrpSpPr/>
          <p:nvPr/>
        </p:nvGrpSpPr>
        <p:grpSpPr>
          <a:xfrm>
            <a:off x="3719523" y="4581308"/>
            <a:ext cx="1840800" cy="1628816"/>
            <a:chOff x="2795121" y="2838380"/>
            <a:chExt cx="1128251" cy="998323"/>
          </a:xfrm>
        </p:grpSpPr>
        <p:sp>
          <p:nvSpPr>
            <p:cNvPr id="59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0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4172563" y="4895223"/>
            <a:ext cx="9347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</a:t>
            </a:r>
            <a:endParaRPr lang="en-US" altLang="zh-CN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5598400" y="5862065"/>
            <a:ext cx="554314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书院制是实现通识教育（素质教育）和专才教育相结合，力图达到均衡教育目标的一种学生教育管理制度。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5381468" y="3642039"/>
            <a:ext cx="1840800" cy="1628816"/>
            <a:chOff x="2795121" y="2838380"/>
            <a:chExt cx="1128251" cy="998323"/>
          </a:xfrm>
        </p:grpSpPr>
        <p:sp>
          <p:nvSpPr>
            <p:cNvPr id="81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82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chemeClr val="accent2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83" name="文本框 82"/>
          <p:cNvSpPr txBox="1"/>
          <p:nvPr/>
        </p:nvSpPr>
        <p:spPr>
          <a:xfrm>
            <a:off x="5834508" y="3955952"/>
            <a:ext cx="9347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STEP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4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4" name="圆角矩形 6"/>
          <p:cNvSpPr/>
          <p:nvPr/>
        </p:nvSpPr>
        <p:spPr>
          <a:xfrm rot="5400000" flipV="1">
            <a:off x="6462031" y="4684531"/>
            <a:ext cx="501568" cy="3362372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lg" len="lg"/>
            <a:tailEnd type="non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5" name="圆角矩形 6"/>
          <p:cNvSpPr/>
          <p:nvPr/>
        </p:nvSpPr>
        <p:spPr>
          <a:xfrm rot="5400000" flipV="1">
            <a:off x="8397615" y="3403576"/>
            <a:ext cx="501568" cy="3362373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lg" len="lg"/>
            <a:tailEnd type="non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92" name="矩形 47"/>
          <p:cNvSpPr>
            <a:spLocks noChangeArrowheads="1"/>
          </p:cNvSpPr>
          <p:nvPr/>
        </p:nvSpPr>
        <p:spPr bwMode="auto">
          <a:xfrm>
            <a:off x="7873960" y="4581071"/>
            <a:ext cx="400430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实施书院制教育成为中国高校教育改革的一种积极探索和有效尝试。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7043412" y="2702769"/>
            <a:ext cx="1840800" cy="1628816"/>
            <a:chOff x="2795121" y="2838380"/>
            <a:chExt cx="1128251" cy="998323"/>
          </a:xfrm>
        </p:grpSpPr>
        <p:sp>
          <p:nvSpPr>
            <p:cNvPr id="94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95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96" name="文本框 95"/>
          <p:cNvSpPr txBox="1"/>
          <p:nvPr/>
        </p:nvSpPr>
        <p:spPr>
          <a:xfrm>
            <a:off x="7496452" y="3016684"/>
            <a:ext cx="9347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STEP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4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3" name="矩形 47"/>
          <p:cNvSpPr>
            <a:spLocks noChangeArrowheads="1"/>
          </p:cNvSpPr>
          <p:nvPr/>
        </p:nvSpPr>
        <p:spPr bwMode="auto">
          <a:xfrm>
            <a:off x="555712" y="2294713"/>
            <a:ext cx="4476180" cy="20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孟宪承书院始创于2007 年9月，以我国现代著名教育家、华东师范大学首任校长孟宪承的名字命名。书院以培养“适教、乐教、善教”的优秀教师和未来教育家为目标，致力于创新和完善师范生培养机制和体系、提升师范生培养质量。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8705356" y="1763501"/>
            <a:ext cx="1840800" cy="1628816"/>
            <a:chOff x="2795121" y="2838380"/>
            <a:chExt cx="1128251" cy="998323"/>
          </a:xfrm>
        </p:grpSpPr>
        <p:sp>
          <p:nvSpPr>
            <p:cNvPr id="125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26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127" name="文本框 126"/>
          <p:cNvSpPr txBox="1"/>
          <p:nvPr/>
        </p:nvSpPr>
        <p:spPr>
          <a:xfrm>
            <a:off x="9158396" y="2077415"/>
            <a:ext cx="9347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STEP</a:t>
            </a:r>
            <a:endParaRPr lang="en-US" altLang="zh-CN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4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8" name="圆角矩形 6"/>
          <p:cNvSpPr/>
          <p:nvPr/>
        </p:nvSpPr>
        <p:spPr>
          <a:xfrm rot="5400000" flipH="1">
            <a:off x="5839737" y="1860940"/>
            <a:ext cx="513160" cy="2550559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lg" len="lg"/>
            <a:tailEnd type="non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9" name="圆角矩形 6"/>
          <p:cNvSpPr/>
          <p:nvPr/>
        </p:nvSpPr>
        <p:spPr>
          <a:xfrm rot="5400000" flipH="1">
            <a:off x="8107677" y="741895"/>
            <a:ext cx="513160" cy="1744617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lg" len="lg"/>
            <a:tailEnd type="non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1" name="矩形 47"/>
          <p:cNvSpPr>
            <a:spLocks noChangeArrowheads="1"/>
          </p:cNvSpPr>
          <p:nvPr/>
        </p:nvSpPr>
        <p:spPr bwMode="auto">
          <a:xfrm>
            <a:off x="2301600" y="868915"/>
            <a:ext cx="5281485" cy="141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行知书院以行知实验班、教师素质训练中心为基础，总结完善、推广应用已有经验，探索学院制与书院制的创新融合发展，打造教师教育特色。师范生的精英教育。</a:t>
            </a:r>
            <a:endParaRPr lang="zh-CN" alt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216316" y="326779"/>
            <a:ext cx="1840800" cy="1628816"/>
            <a:chOff x="2795121" y="2838380"/>
            <a:chExt cx="1128251" cy="998323"/>
          </a:xfrm>
        </p:grpSpPr>
        <p:sp>
          <p:nvSpPr>
            <p:cNvPr id="69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70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432503" y="602808"/>
            <a:ext cx="14080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行知</a:t>
            </a:r>
            <a:endParaRPr lang="zh-CN" altLang="en-US" sz="32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书院</a:t>
            </a:r>
            <a:endParaRPr lang="zh-CN" altLang="en-US" sz="32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spd="slow" advTm="4000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457204" y="4724439"/>
            <a:ext cx="11277691" cy="1676413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779901" y="876536"/>
            <a:ext cx="468068" cy="4680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25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文本框 41"/>
          <p:cNvSpPr txBox="1"/>
          <p:nvPr>
            <p:custDataLst>
              <p:tags r:id="rId3"/>
            </p:custDataLst>
          </p:nvPr>
        </p:nvSpPr>
        <p:spPr>
          <a:xfrm>
            <a:off x="1296872" y="1141372"/>
            <a:ext cx="2795707" cy="131084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以教师素质训练中心和行知实验班为基础，挂靠教师教育学院成立“行知书院”，承担学校教师教育课程的相关教学和研究职能。</a:t>
            </a:r>
            <a:endParaRPr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296872" y="876536"/>
            <a:ext cx="2809679" cy="389316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构建职前协同培养实体</a:t>
            </a:r>
            <a:endParaRPr lang="zh-CN" altLang="en-US" sz="1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4428547" y="877807"/>
            <a:ext cx="468068" cy="4680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25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文本框 48"/>
          <p:cNvSpPr txBox="1"/>
          <p:nvPr>
            <p:custDataLst>
              <p:tags r:id="rId6"/>
            </p:custDataLst>
          </p:nvPr>
        </p:nvSpPr>
        <p:spPr>
          <a:xfrm>
            <a:off x="4944883" y="1141372"/>
            <a:ext cx="2795707" cy="131084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以现有师范专业人培方案和师范专业认证国家标准为基础，修订人培方案，优化教师教育课程，强化师范技能训练和教育实习实践。</a:t>
            </a:r>
            <a:endParaRPr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4944883" y="876536"/>
            <a:ext cx="2809679" cy="389316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优化师范人才培养方案</a:t>
            </a:r>
            <a:endParaRPr lang="zh-CN" altLang="en-US" sz="1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>
            <a:off x="8075921" y="876536"/>
            <a:ext cx="468068" cy="4680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25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8592892" y="1141372"/>
            <a:ext cx="2795707" cy="131084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行知书院与专业学院（师范专业）合理分工，共同承担师范专业人才培养方案中的课程教学、实习实践和第二课堂。</a:t>
            </a:r>
            <a:endParaRPr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8592892" y="876536"/>
            <a:ext cx="2809679" cy="389316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调整教师教育职能分工</a:t>
            </a:r>
            <a:endParaRPr lang="zh-CN" altLang="en-US" sz="1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椭圆 72"/>
          <p:cNvSpPr/>
          <p:nvPr>
            <p:custDataLst>
              <p:tags r:id="rId11"/>
            </p:custDataLst>
          </p:nvPr>
        </p:nvSpPr>
        <p:spPr>
          <a:xfrm>
            <a:off x="780537" y="2590033"/>
            <a:ext cx="468068" cy="4680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25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1296872" y="2855505"/>
            <a:ext cx="2795707" cy="131084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通过引进、外聘方式，组建专兼职行知书院师资队伍，强化双能型师资队伍建设。</a:t>
            </a:r>
            <a:endParaRPr lang="en-US" altLang="zh-CN"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1296872" y="2590669"/>
            <a:ext cx="2809679" cy="389316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整合校内校外优质师资</a:t>
            </a:r>
            <a:endParaRPr lang="zh-CN" altLang="en-US" sz="1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椭圆 80"/>
          <p:cNvSpPr/>
          <p:nvPr>
            <p:custDataLst>
              <p:tags r:id="rId14"/>
            </p:custDataLst>
          </p:nvPr>
        </p:nvSpPr>
        <p:spPr>
          <a:xfrm>
            <a:off x="4428547" y="2590033"/>
            <a:ext cx="468068" cy="46806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25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2" name="盒子_001"/>
          <p:cNvSpPr>
            <a:spLocks noChangeAspect="1"/>
          </p:cNvSpPr>
          <p:nvPr>
            <p:custDataLst>
              <p:tags r:id="rId15"/>
            </p:custDataLst>
          </p:nvPr>
        </p:nvSpPr>
        <p:spPr bwMode="auto">
          <a:xfrm>
            <a:off x="4535244" y="2697365"/>
            <a:ext cx="254040" cy="253404"/>
          </a:xfrm>
          <a:custGeom>
            <a:avLst/>
            <a:gdLst>
              <a:gd name="connsiteX0" fmla="*/ 231499 w 609191"/>
              <a:gd name="connsiteY0" fmla="*/ 251036 h 607710"/>
              <a:gd name="connsiteX1" fmla="*/ 180078 w 609191"/>
              <a:gd name="connsiteY1" fmla="*/ 302378 h 607710"/>
              <a:gd name="connsiteX2" fmla="*/ 231499 w 609191"/>
              <a:gd name="connsiteY2" fmla="*/ 353720 h 607710"/>
              <a:gd name="connsiteX3" fmla="*/ 377694 w 609191"/>
              <a:gd name="connsiteY3" fmla="*/ 353720 h 607710"/>
              <a:gd name="connsiteX4" fmla="*/ 429114 w 609191"/>
              <a:gd name="connsiteY4" fmla="*/ 302378 h 607710"/>
              <a:gd name="connsiteX5" fmla="*/ 377694 w 609191"/>
              <a:gd name="connsiteY5" fmla="*/ 251036 h 607710"/>
              <a:gd name="connsiteX6" fmla="*/ 24910 w 609191"/>
              <a:gd name="connsiteY6" fmla="*/ 187916 h 607710"/>
              <a:gd name="connsiteX7" fmla="*/ 27027 w 609191"/>
              <a:gd name="connsiteY7" fmla="*/ 187916 h 607710"/>
              <a:gd name="connsiteX8" fmla="*/ 582165 w 609191"/>
              <a:gd name="connsiteY8" fmla="*/ 187916 h 607710"/>
              <a:gd name="connsiteX9" fmla="*/ 584282 w 609191"/>
              <a:gd name="connsiteY9" fmla="*/ 187916 h 607710"/>
              <a:gd name="connsiteX10" fmla="*/ 584282 w 609191"/>
              <a:gd name="connsiteY10" fmla="*/ 556972 h 607710"/>
              <a:gd name="connsiteX11" fmla="*/ 533467 w 609191"/>
              <a:gd name="connsiteY11" fmla="*/ 607710 h 607710"/>
              <a:gd name="connsiteX12" fmla="*/ 75725 w 609191"/>
              <a:gd name="connsiteY12" fmla="*/ 607710 h 607710"/>
              <a:gd name="connsiteX13" fmla="*/ 24910 w 609191"/>
              <a:gd name="connsiteY13" fmla="*/ 556972 h 607710"/>
              <a:gd name="connsiteX14" fmla="*/ 27022 w 609191"/>
              <a:gd name="connsiteY14" fmla="*/ 0 h 607710"/>
              <a:gd name="connsiteX15" fmla="*/ 582170 w 609191"/>
              <a:gd name="connsiteY15" fmla="*/ 0 h 607710"/>
              <a:gd name="connsiteX16" fmla="*/ 609191 w 609191"/>
              <a:gd name="connsiteY16" fmla="*/ 26882 h 607710"/>
              <a:gd name="connsiteX17" fmla="*/ 609191 w 609191"/>
              <a:gd name="connsiteY17" fmla="*/ 102293 h 607710"/>
              <a:gd name="connsiteX18" fmla="*/ 582170 w 609191"/>
              <a:gd name="connsiteY18" fmla="*/ 129276 h 607710"/>
              <a:gd name="connsiteX19" fmla="*/ 27022 w 609191"/>
              <a:gd name="connsiteY19" fmla="*/ 129276 h 607710"/>
              <a:gd name="connsiteX20" fmla="*/ 0 w 609191"/>
              <a:gd name="connsiteY20" fmla="*/ 102293 h 607710"/>
              <a:gd name="connsiteX21" fmla="*/ 0 w 609191"/>
              <a:gd name="connsiteY21" fmla="*/ 26882 h 607710"/>
              <a:gd name="connsiteX22" fmla="*/ 27022 w 609191"/>
              <a:gd name="connsiteY22" fmla="*/ 0 h 60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9191" h="607710">
                <a:moveTo>
                  <a:pt x="231499" y="251036"/>
                </a:moveTo>
                <a:cubicBezTo>
                  <a:pt x="203066" y="251036"/>
                  <a:pt x="180078" y="273989"/>
                  <a:pt x="180078" y="302378"/>
                </a:cubicBezTo>
                <a:cubicBezTo>
                  <a:pt x="180078" y="330666"/>
                  <a:pt x="203066" y="353720"/>
                  <a:pt x="231499" y="353720"/>
                </a:cubicBezTo>
                <a:lnTo>
                  <a:pt x="377694" y="353720"/>
                </a:lnTo>
                <a:cubicBezTo>
                  <a:pt x="406126" y="353720"/>
                  <a:pt x="429114" y="330666"/>
                  <a:pt x="429114" y="302378"/>
                </a:cubicBezTo>
                <a:cubicBezTo>
                  <a:pt x="429114" y="273989"/>
                  <a:pt x="406126" y="251036"/>
                  <a:pt x="377694" y="251036"/>
                </a:cubicBezTo>
                <a:close/>
                <a:moveTo>
                  <a:pt x="24910" y="187916"/>
                </a:moveTo>
                <a:cubicBezTo>
                  <a:pt x="25616" y="187916"/>
                  <a:pt x="26221" y="187916"/>
                  <a:pt x="27027" y="187916"/>
                </a:cubicBezTo>
                <a:lnTo>
                  <a:pt x="582165" y="187916"/>
                </a:lnTo>
                <a:cubicBezTo>
                  <a:pt x="582871" y="187916"/>
                  <a:pt x="583576" y="187916"/>
                  <a:pt x="584282" y="187916"/>
                </a:cubicBezTo>
                <a:lnTo>
                  <a:pt x="584282" y="556972"/>
                </a:lnTo>
                <a:cubicBezTo>
                  <a:pt x="584282" y="584959"/>
                  <a:pt x="561496" y="607710"/>
                  <a:pt x="533467" y="607710"/>
                </a:cubicBezTo>
                <a:lnTo>
                  <a:pt x="75725" y="607710"/>
                </a:lnTo>
                <a:cubicBezTo>
                  <a:pt x="47596" y="607710"/>
                  <a:pt x="24910" y="584959"/>
                  <a:pt x="24910" y="556972"/>
                </a:cubicBezTo>
                <a:close/>
                <a:moveTo>
                  <a:pt x="27022" y="0"/>
                </a:moveTo>
                <a:lnTo>
                  <a:pt x="582170" y="0"/>
                </a:lnTo>
                <a:cubicBezTo>
                  <a:pt x="597092" y="0"/>
                  <a:pt x="609191" y="11981"/>
                  <a:pt x="609191" y="26882"/>
                </a:cubicBezTo>
                <a:lnTo>
                  <a:pt x="609191" y="102293"/>
                </a:lnTo>
                <a:cubicBezTo>
                  <a:pt x="609191" y="117194"/>
                  <a:pt x="597092" y="129276"/>
                  <a:pt x="582170" y="129276"/>
                </a:cubicBezTo>
                <a:lnTo>
                  <a:pt x="27022" y="129276"/>
                </a:lnTo>
                <a:cubicBezTo>
                  <a:pt x="12099" y="129276"/>
                  <a:pt x="0" y="117194"/>
                  <a:pt x="0" y="102293"/>
                </a:cubicBezTo>
                <a:lnTo>
                  <a:pt x="0" y="26882"/>
                </a:lnTo>
                <a:cubicBezTo>
                  <a:pt x="0" y="11981"/>
                  <a:pt x="12099" y="0"/>
                  <a:pt x="270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8" name="文本框 77"/>
          <p:cNvSpPr txBox="1"/>
          <p:nvPr>
            <p:custDataLst>
              <p:tags r:id="rId16"/>
            </p:custDataLst>
          </p:nvPr>
        </p:nvSpPr>
        <p:spPr>
          <a:xfrm>
            <a:off x="4944883" y="2855505"/>
            <a:ext cx="2795707" cy="131084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围绕师范生的综合素养、专业能力、师德情怀、教师文化等开展教育教学活动和载体的创新，浸润式培养，提高培养质量。。</a:t>
            </a:r>
            <a:endParaRPr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0" name="文本框 79"/>
          <p:cNvSpPr txBox="1"/>
          <p:nvPr>
            <p:custDataLst>
              <p:tags r:id="rId17"/>
            </p:custDataLst>
          </p:nvPr>
        </p:nvSpPr>
        <p:spPr>
          <a:xfrm>
            <a:off x="4944883" y="2590669"/>
            <a:ext cx="2809679" cy="389316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7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开展教学改革创新</a:t>
            </a:r>
            <a:endParaRPr lang="zh-CN" altLang="en-US" sz="17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720084" y="5158413"/>
            <a:ext cx="10668089" cy="80911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b="1" spc="3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行知书院建设思路</a:t>
            </a:r>
            <a:endParaRPr lang="zh-CN" altLang="en-US" sz="4400" b="1" spc="3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8723723" y="2694191"/>
            <a:ext cx="458541" cy="449015"/>
            <a:chOff x="2542094" y="4009747"/>
            <a:chExt cx="536698" cy="526024"/>
          </a:xfrm>
        </p:grpSpPr>
        <p:sp>
          <p:nvSpPr>
            <p:cNvPr id="2" name="Oval 26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542094" y="4207959"/>
              <a:ext cx="327813" cy="327812"/>
            </a:xfrm>
            <a:prstGeom prst="ellipse">
              <a:avLst/>
            </a:pr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vert="horz" wrap="square" lIns="91438" tIns="45718" rIns="91438" bIns="45718" numCol="1" anchor="t" anchorCtr="0" compatLnSpc="1">
              <a:normAutofit fontScale="32500" lnSpcReduction="20000"/>
            </a:bodyPr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" name="Oval 26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750979" y="4207959"/>
              <a:ext cx="327813" cy="327812"/>
            </a:xfrm>
            <a:prstGeom prst="ellipse">
              <a:avLst/>
            </a:pr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vert="horz" wrap="square" lIns="91438" tIns="45718" rIns="91438" bIns="45718" numCol="1" anchor="t" anchorCtr="0" compatLnSpc="1">
              <a:normAutofit fontScale="32500" lnSpcReduction="20000"/>
            </a:bodyPr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Oval 26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645774" y="4009747"/>
              <a:ext cx="327813" cy="332386"/>
            </a:xfrm>
            <a:prstGeom prst="ellipse">
              <a:avLst/>
            </a:pr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vert="horz" wrap="square" lIns="91438" tIns="45718" rIns="91438" bIns="45718" numCol="1" anchor="t" anchorCtr="0" compatLnSpc="1">
              <a:normAutofit fontScale="32500" lnSpcReduction="20000"/>
            </a:bodyPr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icon"/>
          <p:cNvGrpSpPr/>
          <p:nvPr>
            <p:custDataLst>
              <p:tags r:id="rId22"/>
            </p:custDataLst>
          </p:nvPr>
        </p:nvGrpSpPr>
        <p:grpSpPr>
          <a:xfrm rot="0">
            <a:off x="883423" y="980692"/>
            <a:ext cx="260391" cy="260391"/>
            <a:chOff x="1521780" y="20667018"/>
            <a:chExt cx="1527984" cy="1528023"/>
          </a:xfrm>
          <a:solidFill>
            <a:schemeClr val="accent1"/>
          </a:solidFill>
        </p:grpSpPr>
        <p:sp>
          <p:nvSpPr>
            <p:cNvPr id="28" name="PA-任意多边形: 形状 2744"/>
            <p:cNvSpPr/>
            <p:nvPr>
              <p:custDataLst>
                <p:tags r:id="rId23"/>
              </p:custDataLst>
            </p:nvPr>
          </p:nvSpPr>
          <p:spPr bwMode="auto">
            <a:xfrm>
              <a:off x="1839331" y="20667018"/>
              <a:ext cx="892969" cy="1083469"/>
            </a:xfrm>
            <a:custGeom>
              <a:avLst/>
              <a:gdLst>
                <a:gd name="connsiteX0" fmla="*/ 891233 w 892968"/>
                <a:gd name="connsiteY0" fmla="*/ 446731 h 1083468"/>
                <a:gd name="connsiteX1" fmla="*/ 446731 w 892968"/>
                <a:gd name="connsiteY1" fmla="*/ 2232 h 1083468"/>
                <a:gd name="connsiteX2" fmla="*/ 2232 w 892968"/>
                <a:gd name="connsiteY2" fmla="*/ 446731 h 1083468"/>
                <a:gd name="connsiteX3" fmla="*/ 11885 w 892968"/>
                <a:gd name="connsiteY3" fmla="*/ 533599 h 1083468"/>
                <a:gd name="connsiteX4" fmla="*/ 2232 w 892968"/>
                <a:gd name="connsiteY4" fmla="*/ 605480 h 1083468"/>
                <a:gd name="connsiteX5" fmla="*/ 93735 w 892968"/>
                <a:gd name="connsiteY5" fmla="*/ 764167 h 1083468"/>
                <a:gd name="connsiteX6" fmla="*/ 446731 w 892968"/>
                <a:gd name="connsiteY6" fmla="*/ 1081730 h 1083468"/>
                <a:gd name="connsiteX7" fmla="*/ 799728 w 892968"/>
                <a:gd name="connsiteY7" fmla="*/ 764167 h 1083468"/>
                <a:gd name="connsiteX8" fmla="*/ 891230 w 892968"/>
                <a:gd name="connsiteY8" fmla="*/ 605480 h 1083468"/>
                <a:gd name="connsiteX9" fmla="*/ 881577 w 892968"/>
                <a:gd name="connsiteY9" fmla="*/ 533599 h 1083468"/>
                <a:gd name="connsiteX10" fmla="*/ 891233 w 892968"/>
                <a:gd name="connsiteY10" fmla="*/ 446731 h 1083468"/>
                <a:gd name="connsiteX11" fmla="*/ 818653 w 892968"/>
                <a:gd name="connsiteY11" fmla="*/ 545095 h 1083468"/>
                <a:gd name="connsiteX12" fmla="*/ 827734 w 892968"/>
                <a:gd name="connsiteY12" fmla="*/ 605483 h 1083468"/>
                <a:gd name="connsiteX13" fmla="*/ 794016 w 892968"/>
                <a:gd name="connsiteY13" fmla="*/ 699337 h 1083468"/>
                <a:gd name="connsiteX14" fmla="*/ 765313 w 892968"/>
                <a:gd name="connsiteY14" fmla="*/ 696798 h 1083468"/>
                <a:gd name="connsiteX15" fmla="*/ 746391 w 892968"/>
                <a:gd name="connsiteY15" fmla="*/ 718578 h 1083468"/>
                <a:gd name="connsiteX16" fmla="*/ 446734 w 892968"/>
                <a:gd name="connsiteY16" fmla="*/ 1018234 h 1083468"/>
                <a:gd name="connsiteX17" fmla="*/ 147078 w 892968"/>
                <a:gd name="connsiteY17" fmla="*/ 718578 h 1083468"/>
                <a:gd name="connsiteX18" fmla="*/ 127203 w 892968"/>
                <a:gd name="connsiteY18" fmla="*/ 697495 h 1083468"/>
                <a:gd name="connsiteX19" fmla="*/ 116092 w 892968"/>
                <a:gd name="connsiteY19" fmla="*/ 695462 h 1083468"/>
                <a:gd name="connsiteX20" fmla="*/ 97485 w 892968"/>
                <a:gd name="connsiteY20" fmla="*/ 700733 h 1083468"/>
                <a:gd name="connsiteX21" fmla="*/ 65734 w 892968"/>
                <a:gd name="connsiteY21" fmla="*/ 605483 h 1083468"/>
                <a:gd name="connsiteX22" fmla="*/ 74750 w 892968"/>
                <a:gd name="connsiteY22" fmla="*/ 545095 h 1083468"/>
                <a:gd name="connsiteX23" fmla="*/ 75640 w 892968"/>
                <a:gd name="connsiteY23" fmla="*/ 528268 h 1083468"/>
                <a:gd name="connsiteX24" fmla="*/ 65734 w 892968"/>
                <a:gd name="connsiteY24" fmla="*/ 446734 h 1083468"/>
                <a:gd name="connsiteX25" fmla="*/ 446734 w 892968"/>
                <a:gd name="connsiteY25" fmla="*/ 65734 h 1083468"/>
                <a:gd name="connsiteX26" fmla="*/ 827734 w 892968"/>
                <a:gd name="connsiteY26" fmla="*/ 446734 h 1083468"/>
                <a:gd name="connsiteX27" fmla="*/ 817766 w 892968"/>
                <a:gd name="connsiteY27" fmla="*/ 528268 h 1083468"/>
                <a:gd name="connsiteX28" fmla="*/ 818653 w 892968"/>
                <a:gd name="connsiteY28" fmla="*/ 545095 h 108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92968" h="1083468">
                  <a:moveTo>
                    <a:pt x="891233" y="446731"/>
                  </a:moveTo>
                  <a:cubicBezTo>
                    <a:pt x="891233" y="201623"/>
                    <a:pt x="691780" y="2232"/>
                    <a:pt x="446731" y="2232"/>
                  </a:cubicBezTo>
                  <a:cubicBezTo>
                    <a:pt x="201683" y="2232"/>
                    <a:pt x="2232" y="201623"/>
                    <a:pt x="2232" y="446731"/>
                  </a:cubicBezTo>
                  <a:cubicBezTo>
                    <a:pt x="2232" y="473845"/>
                    <a:pt x="5343" y="501595"/>
                    <a:pt x="11885" y="533599"/>
                  </a:cubicBezTo>
                  <a:cubicBezTo>
                    <a:pt x="5599" y="555697"/>
                    <a:pt x="2232" y="580334"/>
                    <a:pt x="2232" y="605480"/>
                  </a:cubicBezTo>
                  <a:cubicBezTo>
                    <a:pt x="2232" y="693935"/>
                    <a:pt x="41285" y="761119"/>
                    <a:pt x="93735" y="764167"/>
                  </a:cubicBezTo>
                  <a:cubicBezTo>
                    <a:pt x="151456" y="955366"/>
                    <a:pt x="290331" y="1081730"/>
                    <a:pt x="446731" y="1081730"/>
                  </a:cubicBezTo>
                  <a:cubicBezTo>
                    <a:pt x="603132" y="1081730"/>
                    <a:pt x="742006" y="955366"/>
                    <a:pt x="799728" y="764167"/>
                  </a:cubicBezTo>
                  <a:cubicBezTo>
                    <a:pt x="852178" y="761119"/>
                    <a:pt x="891230" y="693935"/>
                    <a:pt x="891230" y="605480"/>
                  </a:cubicBezTo>
                  <a:cubicBezTo>
                    <a:pt x="891230" y="580334"/>
                    <a:pt x="887864" y="555697"/>
                    <a:pt x="881577" y="533599"/>
                  </a:cubicBezTo>
                  <a:cubicBezTo>
                    <a:pt x="888120" y="501595"/>
                    <a:pt x="891233" y="473848"/>
                    <a:pt x="891233" y="446731"/>
                  </a:cubicBezTo>
                  <a:close/>
                  <a:moveTo>
                    <a:pt x="818653" y="545095"/>
                  </a:moveTo>
                  <a:cubicBezTo>
                    <a:pt x="824621" y="562874"/>
                    <a:pt x="827734" y="583766"/>
                    <a:pt x="827734" y="605483"/>
                  </a:cubicBezTo>
                  <a:cubicBezTo>
                    <a:pt x="827734" y="667143"/>
                    <a:pt x="805193" y="701495"/>
                    <a:pt x="794016" y="699337"/>
                  </a:cubicBezTo>
                  <a:cubicBezTo>
                    <a:pt x="785443" y="693941"/>
                    <a:pt x="774775" y="692988"/>
                    <a:pt x="765313" y="696798"/>
                  </a:cubicBezTo>
                  <a:cubicBezTo>
                    <a:pt x="755850" y="700608"/>
                    <a:pt x="748802" y="708672"/>
                    <a:pt x="746391" y="718578"/>
                  </a:cubicBezTo>
                  <a:cubicBezTo>
                    <a:pt x="702004" y="897838"/>
                    <a:pt x="581546" y="1018234"/>
                    <a:pt x="446734" y="1018234"/>
                  </a:cubicBezTo>
                  <a:cubicBezTo>
                    <a:pt x="311923" y="1018234"/>
                    <a:pt x="191464" y="897838"/>
                    <a:pt x="147078" y="718578"/>
                  </a:cubicBezTo>
                  <a:cubicBezTo>
                    <a:pt x="144664" y="708672"/>
                    <a:pt x="136600" y="701370"/>
                    <a:pt x="127203" y="697495"/>
                  </a:cubicBezTo>
                  <a:cubicBezTo>
                    <a:pt x="123712" y="696099"/>
                    <a:pt x="119964" y="695462"/>
                    <a:pt x="116092" y="695462"/>
                  </a:cubicBezTo>
                  <a:cubicBezTo>
                    <a:pt x="109552" y="695462"/>
                    <a:pt x="102947" y="697304"/>
                    <a:pt x="97485" y="700733"/>
                  </a:cubicBezTo>
                  <a:cubicBezTo>
                    <a:pt x="89612" y="700733"/>
                    <a:pt x="65734" y="666952"/>
                    <a:pt x="65734" y="605483"/>
                  </a:cubicBezTo>
                  <a:cubicBezTo>
                    <a:pt x="65734" y="583766"/>
                    <a:pt x="68845" y="562874"/>
                    <a:pt x="74750" y="545095"/>
                  </a:cubicBezTo>
                  <a:cubicBezTo>
                    <a:pt x="76593" y="539633"/>
                    <a:pt x="76908" y="533855"/>
                    <a:pt x="75640" y="528268"/>
                  </a:cubicBezTo>
                  <a:cubicBezTo>
                    <a:pt x="68910" y="497345"/>
                    <a:pt x="65734" y="471437"/>
                    <a:pt x="65734" y="446734"/>
                  </a:cubicBezTo>
                  <a:cubicBezTo>
                    <a:pt x="65734" y="236613"/>
                    <a:pt x="236613" y="65734"/>
                    <a:pt x="446734" y="65734"/>
                  </a:cubicBezTo>
                  <a:cubicBezTo>
                    <a:pt x="656856" y="65734"/>
                    <a:pt x="827734" y="236613"/>
                    <a:pt x="827734" y="446734"/>
                  </a:cubicBezTo>
                  <a:cubicBezTo>
                    <a:pt x="827734" y="471437"/>
                    <a:pt x="824558" y="497345"/>
                    <a:pt x="817766" y="528268"/>
                  </a:cubicBezTo>
                  <a:cubicBezTo>
                    <a:pt x="816557" y="533855"/>
                    <a:pt x="816873" y="539695"/>
                    <a:pt x="818653" y="5450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5" name="PA-任意多边形: 形状 2745"/>
            <p:cNvSpPr/>
            <p:nvPr>
              <p:custDataLst>
                <p:tags r:id="rId24"/>
              </p:custDataLst>
            </p:nvPr>
          </p:nvSpPr>
          <p:spPr bwMode="auto">
            <a:xfrm>
              <a:off x="1850036" y="20857515"/>
              <a:ext cx="869156" cy="378023"/>
            </a:xfrm>
            <a:custGeom>
              <a:avLst/>
              <a:gdLst>
                <a:gd name="connsiteX0" fmla="*/ 838110 w 869156"/>
                <a:gd name="connsiteY0" fmla="*/ 312813 h 378023"/>
                <a:gd name="connsiteX1" fmla="*/ 309029 w 869156"/>
                <a:gd name="connsiteY1" fmla="*/ 33983 h 378023"/>
                <a:gd name="connsiteX2" fmla="*/ 277278 w 869156"/>
                <a:gd name="connsiteY2" fmla="*/ 2232 h 378023"/>
                <a:gd name="connsiteX3" fmla="*/ 245527 w 869156"/>
                <a:gd name="connsiteY3" fmla="*/ 33983 h 378023"/>
                <a:gd name="connsiteX4" fmla="*/ 22198 w 869156"/>
                <a:gd name="connsiteY4" fmla="*/ 315033 h 378023"/>
                <a:gd name="connsiteX5" fmla="*/ 4482 w 869156"/>
                <a:gd name="connsiteY5" fmla="*/ 356309 h 378023"/>
                <a:gd name="connsiteX6" fmla="*/ 33947 w 869156"/>
                <a:gd name="connsiteY6" fmla="*/ 376312 h 378023"/>
                <a:gd name="connsiteX7" fmla="*/ 45630 w 869156"/>
                <a:gd name="connsiteY7" fmla="*/ 374088 h 378023"/>
                <a:gd name="connsiteX8" fmla="*/ 296328 w 869156"/>
                <a:gd name="connsiteY8" fmla="*/ 121676 h 378023"/>
                <a:gd name="connsiteX9" fmla="*/ 838110 w 869156"/>
                <a:gd name="connsiteY9" fmla="*/ 376312 h 378023"/>
                <a:gd name="connsiteX10" fmla="*/ 869861 w 869156"/>
                <a:gd name="connsiteY10" fmla="*/ 344561 h 378023"/>
                <a:gd name="connsiteX11" fmla="*/ 838110 w 869156"/>
                <a:gd name="connsiteY11" fmla="*/ 312813 h 37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9156" h="378023">
                  <a:moveTo>
                    <a:pt x="838110" y="312813"/>
                  </a:moveTo>
                  <a:cubicBezTo>
                    <a:pt x="576616" y="312813"/>
                    <a:pt x="318616" y="75768"/>
                    <a:pt x="309029" y="33983"/>
                  </a:cubicBezTo>
                  <a:cubicBezTo>
                    <a:pt x="309029" y="16457"/>
                    <a:pt x="294804" y="2232"/>
                    <a:pt x="277278" y="2232"/>
                  </a:cubicBezTo>
                  <a:cubicBezTo>
                    <a:pt x="259752" y="2232"/>
                    <a:pt x="245527" y="16457"/>
                    <a:pt x="245527" y="33983"/>
                  </a:cubicBezTo>
                  <a:cubicBezTo>
                    <a:pt x="245527" y="223721"/>
                    <a:pt x="24484" y="314209"/>
                    <a:pt x="22198" y="315033"/>
                  </a:cubicBezTo>
                  <a:cubicBezTo>
                    <a:pt x="6006" y="321573"/>
                    <a:pt x="-1995" y="339989"/>
                    <a:pt x="4482" y="356309"/>
                  </a:cubicBezTo>
                  <a:cubicBezTo>
                    <a:pt x="9372" y="368692"/>
                    <a:pt x="21374" y="376312"/>
                    <a:pt x="33947" y="376312"/>
                  </a:cubicBezTo>
                  <a:cubicBezTo>
                    <a:pt x="37819" y="376312"/>
                    <a:pt x="41820" y="375612"/>
                    <a:pt x="45630" y="374088"/>
                  </a:cubicBezTo>
                  <a:cubicBezTo>
                    <a:pt x="54902" y="370406"/>
                    <a:pt x="244955" y="293188"/>
                    <a:pt x="296328" y="121676"/>
                  </a:cubicBezTo>
                  <a:cubicBezTo>
                    <a:pt x="395388" y="230198"/>
                    <a:pt x="623416" y="376312"/>
                    <a:pt x="838110" y="376312"/>
                  </a:cubicBezTo>
                  <a:cubicBezTo>
                    <a:pt x="855636" y="376312"/>
                    <a:pt x="869861" y="362087"/>
                    <a:pt x="869861" y="344561"/>
                  </a:cubicBezTo>
                  <a:cubicBezTo>
                    <a:pt x="869861" y="327035"/>
                    <a:pt x="855636" y="312813"/>
                    <a:pt x="838110" y="3128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9" name="PA-任意多边形: 形状 2746"/>
            <p:cNvSpPr/>
            <p:nvPr>
              <p:custDataLst>
                <p:tags r:id="rId25"/>
              </p:custDataLst>
            </p:nvPr>
          </p:nvSpPr>
          <p:spPr bwMode="auto">
            <a:xfrm>
              <a:off x="2093330" y="21238518"/>
              <a:ext cx="130969" cy="65484"/>
            </a:xfrm>
            <a:custGeom>
              <a:avLst/>
              <a:gdLst>
                <a:gd name="connsiteX0" fmla="*/ 97482 w 130968"/>
                <a:gd name="connsiteY0" fmla="*/ 2232 h 65484"/>
                <a:gd name="connsiteX1" fmla="*/ 33983 w 130968"/>
                <a:gd name="connsiteY1" fmla="*/ 2232 h 65484"/>
                <a:gd name="connsiteX2" fmla="*/ 2232 w 130968"/>
                <a:gd name="connsiteY2" fmla="*/ 33983 h 65484"/>
                <a:gd name="connsiteX3" fmla="*/ 33983 w 130968"/>
                <a:gd name="connsiteY3" fmla="*/ 65734 h 65484"/>
                <a:gd name="connsiteX4" fmla="*/ 97482 w 130968"/>
                <a:gd name="connsiteY4" fmla="*/ 65734 h 65484"/>
                <a:gd name="connsiteX5" fmla="*/ 129233 w 130968"/>
                <a:gd name="connsiteY5" fmla="*/ 33983 h 65484"/>
                <a:gd name="connsiteX6" fmla="*/ 97482 w 130968"/>
                <a:gd name="connsiteY6" fmla="*/ 2232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8" h="65484">
                  <a:moveTo>
                    <a:pt x="97482" y="2232"/>
                  </a:moveTo>
                  <a:lnTo>
                    <a:pt x="33983" y="2232"/>
                  </a:lnTo>
                  <a:cubicBezTo>
                    <a:pt x="16457" y="2232"/>
                    <a:pt x="2232" y="16457"/>
                    <a:pt x="2232" y="33983"/>
                  </a:cubicBezTo>
                  <a:cubicBezTo>
                    <a:pt x="2232" y="51509"/>
                    <a:pt x="16457" y="65734"/>
                    <a:pt x="33983" y="65734"/>
                  </a:cubicBezTo>
                  <a:lnTo>
                    <a:pt x="97482" y="65734"/>
                  </a:lnTo>
                  <a:cubicBezTo>
                    <a:pt x="115008" y="65734"/>
                    <a:pt x="129233" y="51509"/>
                    <a:pt x="129233" y="33983"/>
                  </a:cubicBezTo>
                  <a:cubicBezTo>
                    <a:pt x="129233" y="16457"/>
                    <a:pt x="115008" y="2232"/>
                    <a:pt x="97482" y="2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7" name="PA-任意多边形: 形状 2747"/>
            <p:cNvSpPr/>
            <p:nvPr>
              <p:custDataLst>
                <p:tags r:id="rId26"/>
              </p:custDataLst>
            </p:nvPr>
          </p:nvSpPr>
          <p:spPr bwMode="auto">
            <a:xfrm>
              <a:off x="2347332" y="21238518"/>
              <a:ext cx="130969" cy="65484"/>
            </a:xfrm>
            <a:custGeom>
              <a:avLst/>
              <a:gdLst>
                <a:gd name="connsiteX0" fmla="*/ 97482 w 130968"/>
                <a:gd name="connsiteY0" fmla="*/ 2232 h 65484"/>
                <a:gd name="connsiteX1" fmla="*/ 33983 w 130968"/>
                <a:gd name="connsiteY1" fmla="*/ 2232 h 65484"/>
                <a:gd name="connsiteX2" fmla="*/ 2232 w 130968"/>
                <a:gd name="connsiteY2" fmla="*/ 33983 h 65484"/>
                <a:gd name="connsiteX3" fmla="*/ 33983 w 130968"/>
                <a:gd name="connsiteY3" fmla="*/ 65734 h 65484"/>
                <a:gd name="connsiteX4" fmla="*/ 97482 w 130968"/>
                <a:gd name="connsiteY4" fmla="*/ 65734 h 65484"/>
                <a:gd name="connsiteX5" fmla="*/ 129233 w 130968"/>
                <a:gd name="connsiteY5" fmla="*/ 33983 h 65484"/>
                <a:gd name="connsiteX6" fmla="*/ 97482 w 130968"/>
                <a:gd name="connsiteY6" fmla="*/ 2232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8" h="65484">
                  <a:moveTo>
                    <a:pt x="97482" y="2232"/>
                  </a:moveTo>
                  <a:lnTo>
                    <a:pt x="33983" y="2232"/>
                  </a:lnTo>
                  <a:cubicBezTo>
                    <a:pt x="16457" y="2232"/>
                    <a:pt x="2232" y="16457"/>
                    <a:pt x="2232" y="33983"/>
                  </a:cubicBezTo>
                  <a:cubicBezTo>
                    <a:pt x="2232" y="51509"/>
                    <a:pt x="16457" y="65734"/>
                    <a:pt x="33983" y="65734"/>
                  </a:cubicBezTo>
                  <a:lnTo>
                    <a:pt x="97482" y="65734"/>
                  </a:lnTo>
                  <a:cubicBezTo>
                    <a:pt x="115008" y="65734"/>
                    <a:pt x="129233" y="51509"/>
                    <a:pt x="129233" y="33983"/>
                  </a:cubicBezTo>
                  <a:cubicBezTo>
                    <a:pt x="129233" y="16457"/>
                    <a:pt x="115008" y="2232"/>
                    <a:pt x="97482" y="2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0" name="PA-任意多边形: 形状 2748"/>
            <p:cNvSpPr/>
            <p:nvPr>
              <p:custDataLst>
                <p:tags r:id="rId27"/>
              </p:custDataLst>
            </p:nvPr>
          </p:nvSpPr>
          <p:spPr bwMode="auto">
            <a:xfrm>
              <a:off x="1712312" y="21079766"/>
              <a:ext cx="383977" cy="574477"/>
            </a:xfrm>
            <a:custGeom>
              <a:avLst/>
              <a:gdLst>
                <a:gd name="connsiteX0" fmla="*/ 355375 w 383976"/>
                <a:gd name="connsiteY0" fmla="*/ 510489 h 574476"/>
                <a:gd name="connsiteX1" fmla="*/ 79593 w 383976"/>
                <a:gd name="connsiteY1" fmla="*/ 440638 h 574476"/>
                <a:gd name="connsiteX2" fmla="*/ 192750 w 383976"/>
                <a:gd name="connsiteY2" fmla="*/ 33983 h 574476"/>
                <a:gd name="connsiteX3" fmla="*/ 160999 w 383976"/>
                <a:gd name="connsiteY3" fmla="*/ 2232 h 574476"/>
                <a:gd name="connsiteX4" fmla="*/ 129248 w 383976"/>
                <a:gd name="connsiteY4" fmla="*/ 33983 h 574476"/>
                <a:gd name="connsiteX5" fmla="*/ 11519 w 383976"/>
                <a:gd name="connsiteY5" fmla="*/ 424318 h 574476"/>
                <a:gd name="connsiteX6" fmla="*/ 11519 w 383976"/>
                <a:gd name="connsiteY6" fmla="*/ 469213 h 574476"/>
                <a:gd name="connsiteX7" fmla="*/ 347624 w 383976"/>
                <a:gd name="connsiteY7" fmla="*/ 573545 h 574476"/>
                <a:gd name="connsiteX8" fmla="*/ 351562 w 383976"/>
                <a:gd name="connsiteY8" fmla="*/ 573735 h 574476"/>
                <a:gd name="connsiteX9" fmla="*/ 383057 w 383976"/>
                <a:gd name="connsiteY9" fmla="*/ 545860 h 574476"/>
                <a:gd name="connsiteX10" fmla="*/ 355375 w 383976"/>
                <a:gd name="connsiteY10" fmla="*/ 510489 h 57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3976" h="574476">
                  <a:moveTo>
                    <a:pt x="355375" y="510489"/>
                  </a:moveTo>
                  <a:cubicBezTo>
                    <a:pt x="274412" y="500583"/>
                    <a:pt x="141000" y="474294"/>
                    <a:pt x="79593" y="440638"/>
                  </a:cubicBezTo>
                  <a:cubicBezTo>
                    <a:pt x="147158" y="340879"/>
                    <a:pt x="192750" y="128537"/>
                    <a:pt x="192750" y="33983"/>
                  </a:cubicBezTo>
                  <a:cubicBezTo>
                    <a:pt x="192750" y="16457"/>
                    <a:pt x="178525" y="2232"/>
                    <a:pt x="160999" y="2232"/>
                  </a:cubicBezTo>
                  <a:cubicBezTo>
                    <a:pt x="143473" y="2232"/>
                    <a:pt x="129248" y="16457"/>
                    <a:pt x="129248" y="33983"/>
                  </a:cubicBezTo>
                  <a:cubicBezTo>
                    <a:pt x="129248" y="136535"/>
                    <a:pt x="72289" y="363548"/>
                    <a:pt x="11519" y="424318"/>
                  </a:cubicBezTo>
                  <a:cubicBezTo>
                    <a:pt x="-863" y="436700"/>
                    <a:pt x="-863" y="456831"/>
                    <a:pt x="11519" y="469213"/>
                  </a:cubicBezTo>
                  <a:cubicBezTo>
                    <a:pt x="81686" y="539445"/>
                    <a:pt x="320638" y="570241"/>
                    <a:pt x="347624" y="573545"/>
                  </a:cubicBezTo>
                  <a:cubicBezTo>
                    <a:pt x="348957" y="573673"/>
                    <a:pt x="350228" y="573735"/>
                    <a:pt x="351562" y="573735"/>
                  </a:cubicBezTo>
                  <a:cubicBezTo>
                    <a:pt x="367373" y="573735"/>
                    <a:pt x="381089" y="561924"/>
                    <a:pt x="383057" y="545860"/>
                  </a:cubicBezTo>
                  <a:cubicBezTo>
                    <a:pt x="385155" y="528459"/>
                    <a:pt x="372773" y="512647"/>
                    <a:pt x="355375" y="5104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9" name="PA-任意多边形: 形状 2749"/>
            <p:cNvSpPr/>
            <p:nvPr>
              <p:custDataLst>
                <p:tags r:id="rId28"/>
              </p:custDataLst>
            </p:nvPr>
          </p:nvSpPr>
          <p:spPr bwMode="auto">
            <a:xfrm>
              <a:off x="2474351" y="21079766"/>
              <a:ext cx="383977" cy="574477"/>
            </a:xfrm>
            <a:custGeom>
              <a:avLst/>
              <a:gdLst>
                <a:gd name="connsiteX0" fmla="*/ 373943 w 383976"/>
                <a:gd name="connsiteY0" fmla="*/ 424255 h 574476"/>
                <a:gd name="connsiteX1" fmla="*/ 256214 w 383976"/>
                <a:gd name="connsiteY1" fmla="*/ 33983 h 574476"/>
                <a:gd name="connsiteX2" fmla="*/ 224463 w 383976"/>
                <a:gd name="connsiteY2" fmla="*/ 2232 h 574476"/>
                <a:gd name="connsiteX3" fmla="*/ 192712 w 383976"/>
                <a:gd name="connsiteY3" fmla="*/ 33983 h 574476"/>
                <a:gd name="connsiteX4" fmla="*/ 305931 w 383976"/>
                <a:gd name="connsiteY4" fmla="*/ 440638 h 574476"/>
                <a:gd name="connsiteX5" fmla="*/ 30150 w 383976"/>
                <a:gd name="connsiteY5" fmla="*/ 510489 h 574476"/>
                <a:gd name="connsiteX6" fmla="*/ 2465 w 383976"/>
                <a:gd name="connsiteY6" fmla="*/ 545860 h 574476"/>
                <a:gd name="connsiteX7" fmla="*/ 33897 w 383976"/>
                <a:gd name="connsiteY7" fmla="*/ 573735 h 574476"/>
                <a:gd name="connsiteX8" fmla="*/ 37835 w 383976"/>
                <a:gd name="connsiteY8" fmla="*/ 573482 h 574476"/>
                <a:gd name="connsiteX9" fmla="*/ 373940 w 383976"/>
                <a:gd name="connsiteY9" fmla="*/ 469151 h 574476"/>
                <a:gd name="connsiteX10" fmla="*/ 373943 w 383976"/>
                <a:gd name="connsiteY10" fmla="*/ 424255 h 57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3976" h="574476">
                  <a:moveTo>
                    <a:pt x="373943" y="424255"/>
                  </a:moveTo>
                  <a:cubicBezTo>
                    <a:pt x="313173" y="363548"/>
                    <a:pt x="256214" y="136538"/>
                    <a:pt x="256214" y="33983"/>
                  </a:cubicBezTo>
                  <a:cubicBezTo>
                    <a:pt x="256214" y="16457"/>
                    <a:pt x="241989" y="2232"/>
                    <a:pt x="224463" y="2232"/>
                  </a:cubicBezTo>
                  <a:cubicBezTo>
                    <a:pt x="206937" y="2232"/>
                    <a:pt x="192712" y="16457"/>
                    <a:pt x="192712" y="33983"/>
                  </a:cubicBezTo>
                  <a:cubicBezTo>
                    <a:pt x="192712" y="128534"/>
                    <a:pt x="238304" y="340879"/>
                    <a:pt x="305931" y="440638"/>
                  </a:cubicBezTo>
                  <a:cubicBezTo>
                    <a:pt x="244528" y="474294"/>
                    <a:pt x="111050" y="500646"/>
                    <a:pt x="30150" y="510489"/>
                  </a:cubicBezTo>
                  <a:cubicBezTo>
                    <a:pt x="12686" y="512647"/>
                    <a:pt x="369" y="528459"/>
                    <a:pt x="2465" y="545860"/>
                  </a:cubicBezTo>
                  <a:cubicBezTo>
                    <a:pt x="4370" y="561924"/>
                    <a:pt x="18086" y="573735"/>
                    <a:pt x="33897" y="573735"/>
                  </a:cubicBezTo>
                  <a:cubicBezTo>
                    <a:pt x="35231" y="573735"/>
                    <a:pt x="36502" y="573673"/>
                    <a:pt x="37835" y="573482"/>
                  </a:cubicBezTo>
                  <a:cubicBezTo>
                    <a:pt x="64824" y="570181"/>
                    <a:pt x="303773" y="539383"/>
                    <a:pt x="373940" y="469151"/>
                  </a:cubicBezTo>
                  <a:cubicBezTo>
                    <a:pt x="386325" y="456768"/>
                    <a:pt x="386325" y="436638"/>
                    <a:pt x="373943" y="4242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1" name="PA-任意多边形: 形状 2750"/>
            <p:cNvSpPr/>
            <p:nvPr>
              <p:custDataLst>
                <p:tags r:id="rId29"/>
              </p:custDataLst>
            </p:nvPr>
          </p:nvSpPr>
          <p:spPr bwMode="auto">
            <a:xfrm>
              <a:off x="1521780" y="21683072"/>
              <a:ext cx="797719" cy="511969"/>
            </a:xfrm>
            <a:custGeom>
              <a:avLst/>
              <a:gdLst>
                <a:gd name="connsiteX0" fmla="*/ 781809 w 797718"/>
                <a:gd name="connsiteY0" fmla="*/ 452138 h 511968"/>
                <a:gd name="connsiteX1" fmla="*/ 496059 w 797718"/>
                <a:gd name="connsiteY1" fmla="*/ 261638 h 511968"/>
                <a:gd name="connsiteX2" fmla="*/ 486153 w 797718"/>
                <a:gd name="connsiteY2" fmla="*/ 257256 h 511968"/>
                <a:gd name="connsiteX3" fmla="*/ 399856 w 797718"/>
                <a:gd name="connsiteY3" fmla="*/ 235667 h 511968"/>
                <a:gd name="connsiteX4" fmla="*/ 506093 w 797718"/>
                <a:gd name="connsiteY4" fmla="*/ 49802 h 511968"/>
                <a:gd name="connsiteX5" fmla="*/ 501583 w 797718"/>
                <a:gd name="connsiteY5" fmla="*/ 12211 h 511968"/>
                <a:gd name="connsiteX6" fmla="*/ 464308 w 797718"/>
                <a:gd name="connsiteY6" fmla="*/ 5606 h 511968"/>
                <a:gd name="connsiteX7" fmla="*/ 135570 w 797718"/>
                <a:gd name="connsiteY7" fmla="*/ 169945 h 511968"/>
                <a:gd name="connsiteX8" fmla="*/ 52512 w 797718"/>
                <a:gd name="connsiteY8" fmla="*/ 273449 h 511968"/>
                <a:gd name="connsiteX9" fmla="*/ 3173 w 797718"/>
                <a:gd name="connsiteY9" fmla="*/ 470744 h 511968"/>
                <a:gd name="connsiteX10" fmla="*/ 8950 w 797718"/>
                <a:gd name="connsiteY10" fmla="*/ 497986 h 511968"/>
                <a:gd name="connsiteX11" fmla="*/ 34034 w 797718"/>
                <a:gd name="connsiteY11" fmla="*/ 510178 h 511968"/>
                <a:gd name="connsiteX12" fmla="*/ 764283 w 797718"/>
                <a:gd name="connsiteY12" fmla="*/ 510178 h 511968"/>
                <a:gd name="connsiteX13" fmla="*/ 794572 w 797718"/>
                <a:gd name="connsiteY13" fmla="*/ 487761 h 511968"/>
                <a:gd name="connsiteX14" fmla="*/ 781809 w 797718"/>
                <a:gd name="connsiteY14" fmla="*/ 452138 h 511968"/>
                <a:gd name="connsiteX15" fmla="*/ 74738 w 797718"/>
                <a:gd name="connsiteY15" fmla="*/ 446679 h 511968"/>
                <a:gd name="connsiteX16" fmla="*/ 114234 w 797718"/>
                <a:gd name="connsiteY16" fmla="*/ 288817 h 511968"/>
                <a:gd name="connsiteX17" fmla="*/ 164017 w 797718"/>
                <a:gd name="connsiteY17" fmla="*/ 226714 h 511968"/>
                <a:gd name="connsiteX18" fmla="*/ 398904 w 797718"/>
                <a:gd name="connsiteY18" fmla="*/ 109238 h 511968"/>
                <a:gd name="connsiteX19" fmla="*/ 323909 w 797718"/>
                <a:gd name="connsiteY19" fmla="*/ 240430 h 511968"/>
                <a:gd name="connsiteX20" fmla="*/ 322323 w 797718"/>
                <a:gd name="connsiteY20" fmla="*/ 268624 h 511968"/>
                <a:gd name="connsiteX21" fmla="*/ 343849 w 797718"/>
                <a:gd name="connsiteY21" fmla="*/ 286974 h 511968"/>
                <a:gd name="connsiteX22" fmla="*/ 465516 w 797718"/>
                <a:gd name="connsiteY22" fmla="*/ 317392 h 511968"/>
                <a:gd name="connsiteX23" fmla="*/ 659445 w 797718"/>
                <a:gd name="connsiteY23" fmla="*/ 446679 h 511968"/>
                <a:gd name="connsiteX24" fmla="*/ 74738 w 797718"/>
                <a:gd name="connsiteY24" fmla="*/ 446679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18" h="511968">
                  <a:moveTo>
                    <a:pt x="781809" y="452138"/>
                  </a:moveTo>
                  <a:lnTo>
                    <a:pt x="496059" y="261638"/>
                  </a:lnTo>
                  <a:cubicBezTo>
                    <a:pt x="493011" y="259605"/>
                    <a:pt x="489710" y="258146"/>
                    <a:pt x="486153" y="257256"/>
                  </a:cubicBezTo>
                  <a:lnTo>
                    <a:pt x="399856" y="235667"/>
                  </a:lnTo>
                  <a:lnTo>
                    <a:pt x="506093" y="49802"/>
                  </a:lnTo>
                  <a:cubicBezTo>
                    <a:pt x="513013" y="37610"/>
                    <a:pt x="511174" y="22432"/>
                    <a:pt x="501583" y="12211"/>
                  </a:cubicBezTo>
                  <a:cubicBezTo>
                    <a:pt x="491996" y="1986"/>
                    <a:pt x="476818" y="-681"/>
                    <a:pt x="464308" y="5606"/>
                  </a:cubicBezTo>
                  <a:lnTo>
                    <a:pt x="135570" y="169945"/>
                  </a:lnTo>
                  <a:cubicBezTo>
                    <a:pt x="94041" y="190709"/>
                    <a:pt x="63814" y="228428"/>
                    <a:pt x="52512" y="273449"/>
                  </a:cubicBezTo>
                  <a:lnTo>
                    <a:pt x="3173" y="470744"/>
                  </a:lnTo>
                  <a:cubicBezTo>
                    <a:pt x="824" y="480207"/>
                    <a:pt x="2920" y="490303"/>
                    <a:pt x="8950" y="497986"/>
                  </a:cubicBezTo>
                  <a:cubicBezTo>
                    <a:pt x="14984" y="505668"/>
                    <a:pt x="24256" y="510178"/>
                    <a:pt x="34034" y="510178"/>
                  </a:cubicBezTo>
                  <a:lnTo>
                    <a:pt x="764283" y="510178"/>
                  </a:lnTo>
                  <a:cubicBezTo>
                    <a:pt x="778317" y="510178"/>
                    <a:pt x="790509" y="501162"/>
                    <a:pt x="794572" y="487761"/>
                  </a:cubicBezTo>
                  <a:cubicBezTo>
                    <a:pt x="798638" y="474364"/>
                    <a:pt x="793495" y="459886"/>
                    <a:pt x="781809" y="452138"/>
                  </a:cubicBezTo>
                  <a:close/>
                  <a:moveTo>
                    <a:pt x="74738" y="446679"/>
                  </a:moveTo>
                  <a:lnTo>
                    <a:pt x="114234" y="288817"/>
                  </a:lnTo>
                  <a:cubicBezTo>
                    <a:pt x="120964" y="261828"/>
                    <a:pt x="139062" y="239159"/>
                    <a:pt x="164017" y="226714"/>
                  </a:cubicBezTo>
                  <a:lnTo>
                    <a:pt x="398904" y="109238"/>
                  </a:lnTo>
                  <a:lnTo>
                    <a:pt x="323909" y="240430"/>
                  </a:lnTo>
                  <a:cubicBezTo>
                    <a:pt x="319019" y="249002"/>
                    <a:pt x="318385" y="259480"/>
                    <a:pt x="322323" y="268624"/>
                  </a:cubicBezTo>
                  <a:cubicBezTo>
                    <a:pt x="326261" y="277768"/>
                    <a:pt x="334196" y="284563"/>
                    <a:pt x="343849" y="286974"/>
                  </a:cubicBezTo>
                  <a:lnTo>
                    <a:pt x="465516" y="317392"/>
                  </a:lnTo>
                  <a:lnTo>
                    <a:pt x="659445" y="446679"/>
                  </a:lnTo>
                  <a:lnTo>
                    <a:pt x="74738" y="4466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2" name="PA-任意多边形: 形状 2751"/>
            <p:cNvSpPr/>
            <p:nvPr>
              <p:custDataLst>
                <p:tags r:id="rId30"/>
              </p:custDataLst>
            </p:nvPr>
          </p:nvSpPr>
          <p:spPr bwMode="auto">
            <a:xfrm>
              <a:off x="2252045" y="21682987"/>
              <a:ext cx="797719" cy="511969"/>
            </a:xfrm>
            <a:custGeom>
              <a:avLst/>
              <a:gdLst>
                <a:gd name="connsiteX0" fmla="*/ 795002 w 797718"/>
                <a:gd name="connsiteY0" fmla="*/ 470701 h 511968"/>
                <a:gd name="connsiteX1" fmla="*/ 745663 w 797718"/>
                <a:gd name="connsiteY1" fmla="*/ 273406 h 511968"/>
                <a:gd name="connsiteX2" fmla="*/ 662605 w 797718"/>
                <a:gd name="connsiteY2" fmla="*/ 169902 h 511968"/>
                <a:gd name="connsiteX3" fmla="*/ 333864 w 797718"/>
                <a:gd name="connsiteY3" fmla="*/ 5563 h 511968"/>
                <a:gd name="connsiteX4" fmla="*/ 296589 w 797718"/>
                <a:gd name="connsiteY4" fmla="*/ 12168 h 511968"/>
                <a:gd name="connsiteX5" fmla="*/ 292079 w 797718"/>
                <a:gd name="connsiteY5" fmla="*/ 49759 h 511968"/>
                <a:gd name="connsiteX6" fmla="*/ 398316 w 797718"/>
                <a:gd name="connsiteY6" fmla="*/ 235624 h 511968"/>
                <a:gd name="connsiteX7" fmla="*/ 312019 w 797718"/>
                <a:gd name="connsiteY7" fmla="*/ 257213 h 511968"/>
                <a:gd name="connsiteX8" fmla="*/ 302113 w 797718"/>
                <a:gd name="connsiteY8" fmla="*/ 261595 h 511968"/>
                <a:gd name="connsiteX9" fmla="*/ 16363 w 797718"/>
                <a:gd name="connsiteY9" fmla="*/ 452095 h 511968"/>
                <a:gd name="connsiteX10" fmla="*/ 3600 w 797718"/>
                <a:gd name="connsiteY10" fmla="*/ 487718 h 511968"/>
                <a:gd name="connsiteX11" fmla="*/ 34017 w 797718"/>
                <a:gd name="connsiteY11" fmla="*/ 510260 h 511968"/>
                <a:gd name="connsiteX12" fmla="*/ 764266 w 797718"/>
                <a:gd name="connsiteY12" fmla="*/ 510260 h 511968"/>
                <a:gd name="connsiteX13" fmla="*/ 789222 w 797718"/>
                <a:gd name="connsiteY13" fmla="*/ 497940 h 511968"/>
                <a:gd name="connsiteX14" fmla="*/ 795002 w 797718"/>
                <a:gd name="connsiteY14" fmla="*/ 470701 h 511968"/>
                <a:gd name="connsiteX15" fmla="*/ 138858 w 797718"/>
                <a:gd name="connsiteY15" fmla="*/ 446764 h 511968"/>
                <a:gd name="connsiteX16" fmla="*/ 332787 w 797718"/>
                <a:gd name="connsiteY16" fmla="*/ 317414 h 511968"/>
                <a:gd name="connsiteX17" fmla="*/ 454454 w 797718"/>
                <a:gd name="connsiteY17" fmla="*/ 286997 h 511968"/>
                <a:gd name="connsiteX18" fmla="*/ 475980 w 797718"/>
                <a:gd name="connsiteY18" fmla="*/ 268646 h 511968"/>
                <a:gd name="connsiteX19" fmla="*/ 474394 w 797718"/>
                <a:gd name="connsiteY19" fmla="*/ 240452 h 511968"/>
                <a:gd name="connsiteX20" fmla="*/ 399399 w 797718"/>
                <a:gd name="connsiteY20" fmla="*/ 109260 h 511968"/>
                <a:gd name="connsiteX21" fmla="*/ 634286 w 797718"/>
                <a:gd name="connsiteY21" fmla="*/ 226736 h 511968"/>
                <a:gd name="connsiteX22" fmla="*/ 684069 w 797718"/>
                <a:gd name="connsiteY22" fmla="*/ 288902 h 511968"/>
                <a:gd name="connsiteX23" fmla="*/ 723565 w 797718"/>
                <a:gd name="connsiteY23" fmla="*/ 446764 h 511968"/>
                <a:gd name="connsiteX24" fmla="*/ 138858 w 797718"/>
                <a:gd name="connsiteY24" fmla="*/ 446764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18" h="511968">
                  <a:moveTo>
                    <a:pt x="795002" y="470701"/>
                  </a:moveTo>
                  <a:lnTo>
                    <a:pt x="745663" y="273406"/>
                  </a:lnTo>
                  <a:cubicBezTo>
                    <a:pt x="734361" y="228385"/>
                    <a:pt x="704071" y="190666"/>
                    <a:pt x="662605" y="169902"/>
                  </a:cubicBezTo>
                  <a:lnTo>
                    <a:pt x="333864" y="5563"/>
                  </a:lnTo>
                  <a:cubicBezTo>
                    <a:pt x="321419" y="-661"/>
                    <a:pt x="306179" y="2006"/>
                    <a:pt x="296589" y="12168"/>
                  </a:cubicBezTo>
                  <a:cubicBezTo>
                    <a:pt x="286998" y="22330"/>
                    <a:pt x="285221" y="37632"/>
                    <a:pt x="292079" y="49759"/>
                  </a:cubicBezTo>
                  <a:lnTo>
                    <a:pt x="398316" y="235624"/>
                  </a:lnTo>
                  <a:lnTo>
                    <a:pt x="312019" y="257213"/>
                  </a:lnTo>
                  <a:cubicBezTo>
                    <a:pt x="308528" y="258103"/>
                    <a:pt x="305161" y="259562"/>
                    <a:pt x="302113" y="261595"/>
                  </a:cubicBezTo>
                  <a:lnTo>
                    <a:pt x="16363" y="452095"/>
                  </a:lnTo>
                  <a:cubicBezTo>
                    <a:pt x="4743" y="459843"/>
                    <a:pt x="-463" y="474321"/>
                    <a:pt x="3600" y="487718"/>
                  </a:cubicBezTo>
                  <a:cubicBezTo>
                    <a:pt x="7663" y="501116"/>
                    <a:pt x="19983" y="510260"/>
                    <a:pt x="34017" y="510260"/>
                  </a:cubicBezTo>
                  <a:lnTo>
                    <a:pt x="764266" y="510260"/>
                  </a:lnTo>
                  <a:cubicBezTo>
                    <a:pt x="774044" y="510260"/>
                    <a:pt x="783316" y="505750"/>
                    <a:pt x="789222" y="497940"/>
                  </a:cubicBezTo>
                  <a:cubicBezTo>
                    <a:pt x="795255" y="490260"/>
                    <a:pt x="797351" y="480164"/>
                    <a:pt x="795002" y="470701"/>
                  </a:cubicBezTo>
                  <a:close/>
                  <a:moveTo>
                    <a:pt x="138858" y="446764"/>
                  </a:moveTo>
                  <a:lnTo>
                    <a:pt x="332787" y="317414"/>
                  </a:lnTo>
                  <a:lnTo>
                    <a:pt x="454454" y="286997"/>
                  </a:lnTo>
                  <a:cubicBezTo>
                    <a:pt x="464107" y="284583"/>
                    <a:pt x="472042" y="277790"/>
                    <a:pt x="475980" y="268646"/>
                  </a:cubicBezTo>
                  <a:cubicBezTo>
                    <a:pt x="479918" y="259502"/>
                    <a:pt x="479281" y="249087"/>
                    <a:pt x="474394" y="240452"/>
                  </a:cubicBezTo>
                  <a:lnTo>
                    <a:pt x="399399" y="109260"/>
                  </a:lnTo>
                  <a:lnTo>
                    <a:pt x="634286" y="226736"/>
                  </a:lnTo>
                  <a:cubicBezTo>
                    <a:pt x="659179" y="239181"/>
                    <a:pt x="677339" y="261851"/>
                    <a:pt x="684069" y="288902"/>
                  </a:cubicBezTo>
                  <a:lnTo>
                    <a:pt x="723565" y="446764"/>
                  </a:lnTo>
                  <a:lnTo>
                    <a:pt x="138858" y="4467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3" name="PA-任意多边形: 形状 2752"/>
            <p:cNvSpPr/>
            <p:nvPr>
              <p:custDataLst>
                <p:tags r:id="rId31"/>
              </p:custDataLst>
            </p:nvPr>
          </p:nvSpPr>
          <p:spPr bwMode="auto">
            <a:xfrm>
              <a:off x="1966311" y="21682927"/>
              <a:ext cx="636984" cy="511969"/>
            </a:xfrm>
            <a:custGeom>
              <a:avLst/>
              <a:gdLst>
                <a:gd name="connsiteX0" fmla="*/ 622647 w 636984"/>
                <a:gd name="connsiteY0" fmla="*/ 7341 h 511968"/>
                <a:gd name="connsiteX1" fmla="*/ 578769 w 636984"/>
                <a:gd name="connsiteY1" fmla="*/ 16866 h 511968"/>
                <a:gd name="connsiteX2" fmla="*/ 319752 w 636984"/>
                <a:gd name="connsiteY2" fmla="*/ 419836 h 511968"/>
                <a:gd name="connsiteX3" fmla="*/ 60672 w 636984"/>
                <a:gd name="connsiteY3" fmla="*/ 16928 h 511968"/>
                <a:gd name="connsiteX4" fmla="*/ 16794 w 636984"/>
                <a:gd name="connsiteY4" fmla="*/ 7404 h 511968"/>
                <a:gd name="connsiteX5" fmla="*/ 7269 w 636984"/>
                <a:gd name="connsiteY5" fmla="*/ 51281 h 511968"/>
                <a:gd name="connsiteX6" fmla="*/ 293019 w 636984"/>
                <a:gd name="connsiteY6" fmla="*/ 495780 h 511968"/>
                <a:gd name="connsiteX7" fmla="*/ 319752 w 636984"/>
                <a:gd name="connsiteY7" fmla="*/ 510320 h 511968"/>
                <a:gd name="connsiteX8" fmla="*/ 346422 w 636984"/>
                <a:gd name="connsiteY8" fmla="*/ 495715 h 511968"/>
                <a:gd name="connsiteX9" fmla="*/ 632172 w 636984"/>
                <a:gd name="connsiteY9" fmla="*/ 51216 h 511968"/>
                <a:gd name="connsiteX10" fmla="*/ 622647 w 636984"/>
                <a:gd name="connsiteY10" fmla="*/ 7341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984" h="511968">
                  <a:moveTo>
                    <a:pt x="622647" y="7341"/>
                  </a:moveTo>
                  <a:cubicBezTo>
                    <a:pt x="607916" y="-2247"/>
                    <a:pt x="588294" y="2069"/>
                    <a:pt x="578769" y="16866"/>
                  </a:cubicBezTo>
                  <a:lnTo>
                    <a:pt x="319752" y="419836"/>
                  </a:lnTo>
                  <a:lnTo>
                    <a:pt x="60672" y="16928"/>
                  </a:lnTo>
                  <a:cubicBezTo>
                    <a:pt x="51147" y="2132"/>
                    <a:pt x="31525" y="-2184"/>
                    <a:pt x="16794" y="7404"/>
                  </a:cubicBezTo>
                  <a:cubicBezTo>
                    <a:pt x="2063" y="16866"/>
                    <a:pt x="-2193" y="36550"/>
                    <a:pt x="7269" y="51281"/>
                  </a:cubicBezTo>
                  <a:lnTo>
                    <a:pt x="293019" y="495780"/>
                  </a:lnTo>
                  <a:cubicBezTo>
                    <a:pt x="298925" y="504862"/>
                    <a:pt x="308959" y="510320"/>
                    <a:pt x="319752" y="510320"/>
                  </a:cubicBezTo>
                  <a:cubicBezTo>
                    <a:pt x="330548" y="510320"/>
                    <a:pt x="340579" y="504859"/>
                    <a:pt x="346422" y="495715"/>
                  </a:cubicBezTo>
                  <a:lnTo>
                    <a:pt x="632172" y="51216"/>
                  </a:lnTo>
                  <a:cubicBezTo>
                    <a:pt x="641697" y="36422"/>
                    <a:pt x="637381" y="16800"/>
                    <a:pt x="622647" y="7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40" name="icon"/>
          <p:cNvGrpSpPr/>
          <p:nvPr>
            <p:custDataLst>
              <p:tags r:id="rId32"/>
            </p:custDataLst>
          </p:nvPr>
        </p:nvGrpSpPr>
        <p:grpSpPr>
          <a:xfrm rot="0">
            <a:off x="4565172" y="982597"/>
            <a:ext cx="194816" cy="259756"/>
            <a:chOff x="6284268" y="10380018"/>
            <a:chExt cx="1145977" cy="1526977"/>
          </a:xfrm>
          <a:solidFill>
            <a:schemeClr val="accent1"/>
          </a:solidFill>
        </p:grpSpPr>
        <p:sp>
          <p:nvSpPr>
            <p:cNvPr id="41" name="PA-任意多边形: 形状 2108"/>
            <p:cNvSpPr/>
            <p:nvPr>
              <p:custDataLst>
                <p:tags r:id="rId33"/>
              </p:custDataLst>
            </p:nvPr>
          </p:nvSpPr>
          <p:spPr bwMode="auto">
            <a:xfrm>
              <a:off x="6284268" y="10380018"/>
              <a:ext cx="1145977" cy="1526977"/>
            </a:xfrm>
            <a:custGeom>
              <a:avLst/>
              <a:gdLst>
                <a:gd name="connsiteX0" fmla="*/ 1018231 w 1145976"/>
                <a:gd name="connsiteY0" fmla="*/ 2232 h 1526976"/>
                <a:gd name="connsiteX1" fmla="*/ 129233 w 1145976"/>
                <a:gd name="connsiteY1" fmla="*/ 2232 h 1526976"/>
                <a:gd name="connsiteX2" fmla="*/ 2232 w 1145976"/>
                <a:gd name="connsiteY2" fmla="*/ 129233 h 1526976"/>
                <a:gd name="connsiteX3" fmla="*/ 2232 w 1145976"/>
                <a:gd name="connsiteY3" fmla="*/ 1399235 h 1526976"/>
                <a:gd name="connsiteX4" fmla="*/ 129233 w 1145976"/>
                <a:gd name="connsiteY4" fmla="*/ 1526232 h 1526976"/>
                <a:gd name="connsiteX5" fmla="*/ 1018234 w 1145976"/>
                <a:gd name="connsiteY5" fmla="*/ 1526232 h 1526976"/>
                <a:gd name="connsiteX6" fmla="*/ 1145232 w 1145976"/>
                <a:gd name="connsiteY6" fmla="*/ 1399232 h 1526976"/>
                <a:gd name="connsiteX7" fmla="*/ 1145232 w 1145976"/>
                <a:gd name="connsiteY7" fmla="*/ 129233 h 1526976"/>
                <a:gd name="connsiteX8" fmla="*/ 1018231 w 1145976"/>
                <a:gd name="connsiteY8" fmla="*/ 2232 h 1526976"/>
                <a:gd name="connsiteX9" fmla="*/ 192732 w 1145976"/>
                <a:gd name="connsiteY9" fmla="*/ 1462733 h 1526976"/>
                <a:gd name="connsiteX10" fmla="*/ 129233 w 1145976"/>
                <a:gd name="connsiteY10" fmla="*/ 1462733 h 1526976"/>
                <a:gd name="connsiteX11" fmla="*/ 65734 w 1145976"/>
                <a:gd name="connsiteY11" fmla="*/ 1399235 h 1526976"/>
                <a:gd name="connsiteX12" fmla="*/ 65734 w 1145976"/>
                <a:gd name="connsiteY12" fmla="*/ 129233 h 1526976"/>
                <a:gd name="connsiteX13" fmla="*/ 129233 w 1145976"/>
                <a:gd name="connsiteY13" fmla="*/ 65734 h 1526976"/>
                <a:gd name="connsiteX14" fmla="*/ 192732 w 1145976"/>
                <a:gd name="connsiteY14" fmla="*/ 65734 h 1526976"/>
                <a:gd name="connsiteX15" fmla="*/ 192732 w 1145976"/>
                <a:gd name="connsiteY15" fmla="*/ 1462733 h 1526976"/>
                <a:gd name="connsiteX16" fmla="*/ 1081733 w 1145976"/>
                <a:gd name="connsiteY16" fmla="*/ 1399232 h 1526976"/>
                <a:gd name="connsiteX17" fmla="*/ 1018234 w 1145976"/>
                <a:gd name="connsiteY17" fmla="*/ 1462730 h 1526976"/>
                <a:gd name="connsiteX18" fmla="*/ 256234 w 1145976"/>
                <a:gd name="connsiteY18" fmla="*/ 1462730 h 1526976"/>
                <a:gd name="connsiteX19" fmla="*/ 256234 w 1145976"/>
                <a:gd name="connsiteY19" fmla="*/ 65731 h 1526976"/>
                <a:gd name="connsiteX20" fmla="*/ 1018234 w 1145976"/>
                <a:gd name="connsiteY20" fmla="*/ 65731 h 1526976"/>
                <a:gd name="connsiteX21" fmla="*/ 1081733 w 1145976"/>
                <a:gd name="connsiteY21" fmla="*/ 129230 h 1526976"/>
                <a:gd name="connsiteX22" fmla="*/ 1081733 w 1145976"/>
                <a:gd name="connsiteY22" fmla="*/ 1399232 h 152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45976" h="1526976">
                  <a:moveTo>
                    <a:pt x="1018231" y="2232"/>
                  </a:moveTo>
                  <a:lnTo>
                    <a:pt x="129233" y="2232"/>
                  </a:lnTo>
                  <a:cubicBezTo>
                    <a:pt x="59222" y="2232"/>
                    <a:pt x="2232" y="59189"/>
                    <a:pt x="2232" y="129233"/>
                  </a:cubicBezTo>
                  <a:lnTo>
                    <a:pt x="2232" y="1399235"/>
                  </a:lnTo>
                  <a:cubicBezTo>
                    <a:pt x="2232" y="1469276"/>
                    <a:pt x="59222" y="1526232"/>
                    <a:pt x="129233" y="1526232"/>
                  </a:cubicBezTo>
                  <a:lnTo>
                    <a:pt x="1018234" y="1526232"/>
                  </a:lnTo>
                  <a:cubicBezTo>
                    <a:pt x="1088243" y="1526232"/>
                    <a:pt x="1145232" y="1469276"/>
                    <a:pt x="1145232" y="1399232"/>
                  </a:cubicBezTo>
                  <a:lnTo>
                    <a:pt x="1145232" y="129233"/>
                  </a:lnTo>
                  <a:cubicBezTo>
                    <a:pt x="1145232" y="59189"/>
                    <a:pt x="1088243" y="2232"/>
                    <a:pt x="1018231" y="2232"/>
                  </a:cubicBezTo>
                  <a:close/>
                  <a:moveTo>
                    <a:pt x="192732" y="1462733"/>
                  </a:moveTo>
                  <a:lnTo>
                    <a:pt x="129233" y="1462733"/>
                  </a:lnTo>
                  <a:cubicBezTo>
                    <a:pt x="94196" y="1462733"/>
                    <a:pt x="65734" y="1434239"/>
                    <a:pt x="65734" y="1399235"/>
                  </a:cubicBezTo>
                  <a:lnTo>
                    <a:pt x="65734" y="129233"/>
                  </a:lnTo>
                  <a:cubicBezTo>
                    <a:pt x="65734" y="94229"/>
                    <a:pt x="94199" y="65734"/>
                    <a:pt x="129233" y="65734"/>
                  </a:cubicBezTo>
                  <a:lnTo>
                    <a:pt x="192732" y="65734"/>
                  </a:lnTo>
                  <a:lnTo>
                    <a:pt x="192732" y="1462733"/>
                  </a:lnTo>
                  <a:close/>
                  <a:moveTo>
                    <a:pt x="1081733" y="1399232"/>
                  </a:moveTo>
                  <a:cubicBezTo>
                    <a:pt x="1081733" y="1434236"/>
                    <a:pt x="1053269" y="1462730"/>
                    <a:pt x="1018234" y="1462730"/>
                  </a:cubicBezTo>
                  <a:lnTo>
                    <a:pt x="256234" y="1462730"/>
                  </a:lnTo>
                  <a:lnTo>
                    <a:pt x="256234" y="65731"/>
                  </a:lnTo>
                  <a:lnTo>
                    <a:pt x="1018234" y="65731"/>
                  </a:lnTo>
                  <a:cubicBezTo>
                    <a:pt x="1053272" y="65731"/>
                    <a:pt x="1081733" y="94226"/>
                    <a:pt x="1081733" y="129230"/>
                  </a:cubicBezTo>
                  <a:lnTo>
                    <a:pt x="1081733" y="1399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4" name="PA-任意多边形: 形状 2109"/>
            <p:cNvSpPr/>
            <p:nvPr>
              <p:custDataLst>
                <p:tags r:id="rId34"/>
              </p:custDataLst>
            </p:nvPr>
          </p:nvSpPr>
          <p:spPr bwMode="auto">
            <a:xfrm>
              <a:off x="6665268" y="10824517"/>
              <a:ext cx="574477" cy="574477"/>
            </a:xfrm>
            <a:custGeom>
              <a:avLst/>
              <a:gdLst>
                <a:gd name="connsiteX0" fmla="*/ 287982 w 574476"/>
                <a:gd name="connsiteY0" fmla="*/ 2232 h 574476"/>
                <a:gd name="connsiteX1" fmla="*/ 2232 w 574476"/>
                <a:gd name="connsiteY1" fmla="*/ 287982 h 574476"/>
                <a:gd name="connsiteX2" fmla="*/ 287982 w 574476"/>
                <a:gd name="connsiteY2" fmla="*/ 573732 h 574476"/>
                <a:gd name="connsiteX3" fmla="*/ 430920 w 574476"/>
                <a:gd name="connsiteY3" fmla="*/ 535472 h 574476"/>
                <a:gd name="connsiteX4" fmla="*/ 442454 w 574476"/>
                <a:gd name="connsiteY4" fmla="*/ 492094 h 574476"/>
                <a:gd name="connsiteX5" fmla="*/ 399047 w 574476"/>
                <a:gd name="connsiteY5" fmla="*/ 480530 h 574476"/>
                <a:gd name="connsiteX6" fmla="*/ 287982 w 574476"/>
                <a:gd name="connsiteY6" fmla="*/ 510233 h 574476"/>
                <a:gd name="connsiteX7" fmla="*/ 65731 w 574476"/>
                <a:gd name="connsiteY7" fmla="*/ 287982 h 574476"/>
                <a:gd name="connsiteX8" fmla="*/ 287982 w 574476"/>
                <a:gd name="connsiteY8" fmla="*/ 65731 h 574476"/>
                <a:gd name="connsiteX9" fmla="*/ 510233 w 574476"/>
                <a:gd name="connsiteY9" fmla="*/ 287982 h 574476"/>
                <a:gd name="connsiteX10" fmla="*/ 510233 w 574476"/>
                <a:gd name="connsiteY10" fmla="*/ 351481 h 574476"/>
                <a:gd name="connsiteX11" fmla="*/ 478482 w 574476"/>
                <a:gd name="connsiteY11" fmla="*/ 383232 h 574476"/>
                <a:gd name="connsiteX12" fmla="*/ 446731 w 574476"/>
                <a:gd name="connsiteY12" fmla="*/ 351481 h 574476"/>
                <a:gd name="connsiteX13" fmla="*/ 446731 w 574476"/>
                <a:gd name="connsiteY13" fmla="*/ 192732 h 574476"/>
                <a:gd name="connsiteX14" fmla="*/ 414980 w 574476"/>
                <a:gd name="connsiteY14" fmla="*/ 160981 h 574476"/>
                <a:gd name="connsiteX15" fmla="*/ 393070 w 574476"/>
                <a:gd name="connsiteY15" fmla="*/ 169908 h 574476"/>
                <a:gd name="connsiteX16" fmla="*/ 287982 w 574476"/>
                <a:gd name="connsiteY16" fmla="*/ 129233 h 574476"/>
                <a:gd name="connsiteX17" fmla="*/ 129233 w 574476"/>
                <a:gd name="connsiteY17" fmla="*/ 287982 h 574476"/>
                <a:gd name="connsiteX18" fmla="*/ 287982 w 574476"/>
                <a:gd name="connsiteY18" fmla="*/ 446731 h 574476"/>
                <a:gd name="connsiteX19" fmla="*/ 398035 w 574476"/>
                <a:gd name="connsiteY19" fmla="*/ 401964 h 574476"/>
                <a:gd name="connsiteX20" fmla="*/ 478482 w 574476"/>
                <a:gd name="connsiteY20" fmla="*/ 446731 h 574476"/>
                <a:gd name="connsiteX21" fmla="*/ 573732 w 574476"/>
                <a:gd name="connsiteY21" fmla="*/ 351481 h 574476"/>
                <a:gd name="connsiteX22" fmla="*/ 573732 w 574476"/>
                <a:gd name="connsiteY22" fmla="*/ 287982 h 574476"/>
                <a:gd name="connsiteX23" fmla="*/ 287982 w 574476"/>
                <a:gd name="connsiteY23" fmla="*/ 2232 h 574476"/>
                <a:gd name="connsiteX24" fmla="*/ 287982 w 574476"/>
                <a:gd name="connsiteY24" fmla="*/ 383232 h 574476"/>
                <a:gd name="connsiteX25" fmla="*/ 192732 w 574476"/>
                <a:gd name="connsiteY25" fmla="*/ 287982 h 574476"/>
                <a:gd name="connsiteX26" fmla="*/ 287982 w 574476"/>
                <a:gd name="connsiteY26" fmla="*/ 192732 h 574476"/>
                <a:gd name="connsiteX27" fmla="*/ 383232 w 574476"/>
                <a:gd name="connsiteY27" fmla="*/ 287982 h 574476"/>
                <a:gd name="connsiteX28" fmla="*/ 287982 w 574476"/>
                <a:gd name="connsiteY28" fmla="*/ 383232 h 57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4476" h="574476">
                  <a:moveTo>
                    <a:pt x="287982" y="2232"/>
                  </a:moveTo>
                  <a:cubicBezTo>
                    <a:pt x="130409" y="2232"/>
                    <a:pt x="2232" y="130412"/>
                    <a:pt x="2232" y="287982"/>
                  </a:cubicBezTo>
                  <a:cubicBezTo>
                    <a:pt x="2232" y="445553"/>
                    <a:pt x="130412" y="573732"/>
                    <a:pt x="287982" y="573732"/>
                  </a:cubicBezTo>
                  <a:cubicBezTo>
                    <a:pt x="338212" y="573732"/>
                    <a:pt x="387635" y="560493"/>
                    <a:pt x="430920" y="535472"/>
                  </a:cubicBezTo>
                  <a:cubicBezTo>
                    <a:pt x="446050" y="526697"/>
                    <a:pt x="451259" y="507257"/>
                    <a:pt x="442454" y="492094"/>
                  </a:cubicBezTo>
                  <a:cubicBezTo>
                    <a:pt x="433587" y="476810"/>
                    <a:pt x="414052" y="471755"/>
                    <a:pt x="399047" y="480530"/>
                  </a:cubicBezTo>
                  <a:cubicBezTo>
                    <a:pt x="365498" y="499970"/>
                    <a:pt x="327112" y="510233"/>
                    <a:pt x="287982" y="510233"/>
                  </a:cubicBezTo>
                  <a:cubicBezTo>
                    <a:pt x="165446" y="510233"/>
                    <a:pt x="65731" y="410519"/>
                    <a:pt x="65731" y="287982"/>
                  </a:cubicBezTo>
                  <a:cubicBezTo>
                    <a:pt x="65731" y="165446"/>
                    <a:pt x="165446" y="65731"/>
                    <a:pt x="287982" y="65731"/>
                  </a:cubicBezTo>
                  <a:cubicBezTo>
                    <a:pt x="410519" y="65731"/>
                    <a:pt x="510233" y="165446"/>
                    <a:pt x="510233" y="287982"/>
                  </a:cubicBezTo>
                  <a:lnTo>
                    <a:pt x="510233" y="351481"/>
                  </a:lnTo>
                  <a:cubicBezTo>
                    <a:pt x="510233" y="368999"/>
                    <a:pt x="495970" y="383232"/>
                    <a:pt x="478482" y="383232"/>
                  </a:cubicBezTo>
                  <a:cubicBezTo>
                    <a:pt x="460995" y="383232"/>
                    <a:pt x="446731" y="369002"/>
                    <a:pt x="446731" y="351481"/>
                  </a:cubicBezTo>
                  <a:lnTo>
                    <a:pt x="446731" y="192732"/>
                  </a:lnTo>
                  <a:cubicBezTo>
                    <a:pt x="446731" y="175183"/>
                    <a:pt x="432530" y="160981"/>
                    <a:pt x="414980" y="160981"/>
                  </a:cubicBezTo>
                  <a:cubicBezTo>
                    <a:pt x="406441" y="160981"/>
                    <a:pt x="398773" y="164434"/>
                    <a:pt x="393070" y="169908"/>
                  </a:cubicBezTo>
                  <a:cubicBezTo>
                    <a:pt x="365013" y="144908"/>
                    <a:pt x="328449" y="129233"/>
                    <a:pt x="287982" y="129233"/>
                  </a:cubicBezTo>
                  <a:cubicBezTo>
                    <a:pt x="200421" y="129233"/>
                    <a:pt x="129233" y="200454"/>
                    <a:pt x="129233" y="287982"/>
                  </a:cubicBezTo>
                  <a:cubicBezTo>
                    <a:pt x="129233" y="375511"/>
                    <a:pt x="200424" y="446731"/>
                    <a:pt x="287982" y="446731"/>
                  </a:cubicBezTo>
                  <a:cubicBezTo>
                    <a:pt x="330759" y="446731"/>
                    <a:pt x="369463" y="429554"/>
                    <a:pt x="398035" y="401964"/>
                  </a:cubicBezTo>
                  <a:cubicBezTo>
                    <a:pt x="414909" y="428756"/>
                    <a:pt x="444544" y="446731"/>
                    <a:pt x="478482" y="446731"/>
                  </a:cubicBezTo>
                  <a:cubicBezTo>
                    <a:pt x="531007" y="446731"/>
                    <a:pt x="573732" y="404006"/>
                    <a:pt x="573732" y="351481"/>
                  </a:cubicBezTo>
                  <a:lnTo>
                    <a:pt x="573732" y="287982"/>
                  </a:lnTo>
                  <a:cubicBezTo>
                    <a:pt x="573732" y="130412"/>
                    <a:pt x="445556" y="2232"/>
                    <a:pt x="287982" y="2232"/>
                  </a:cubicBezTo>
                  <a:close/>
                  <a:moveTo>
                    <a:pt x="287982" y="383232"/>
                  </a:moveTo>
                  <a:cubicBezTo>
                    <a:pt x="235458" y="383232"/>
                    <a:pt x="192732" y="340507"/>
                    <a:pt x="192732" y="287982"/>
                  </a:cubicBezTo>
                  <a:cubicBezTo>
                    <a:pt x="192732" y="235458"/>
                    <a:pt x="235458" y="192732"/>
                    <a:pt x="287982" y="192732"/>
                  </a:cubicBezTo>
                  <a:cubicBezTo>
                    <a:pt x="340507" y="192732"/>
                    <a:pt x="383232" y="235458"/>
                    <a:pt x="383232" y="287982"/>
                  </a:cubicBezTo>
                  <a:cubicBezTo>
                    <a:pt x="383232" y="340507"/>
                    <a:pt x="340507" y="383232"/>
                    <a:pt x="287982" y="383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35" name="icon"/>
          <p:cNvGrpSpPr/>
          <p:nvPr>
            <p:custDataLst>
              <p:tags r:id="rId35"/>
            </p:custDataLst>
          </p:nvPr>
        </p:nvGrpSpPr>
        <p:grpSpPr>
          <a:xfrm rot="0">
            <a:off x="8180396" y="981328"/>
            <a:ext cx="259756" cy="259756"/>
            <a:chOff x="1521780" y="20667018"/>
            <a:chExt cx="1527984" cy="1528023"/>
          </a:xfrm>
          <a:solidFill>
            <a:schemeClr val="accent1"/>
          </a:solidFill>
        </p:grpSpPr>
        <p:sp>
          <p:nvSpPr>
            <p:cNvPr id="36" name="PA-任意多边形: 形状 2744"/>
            <p:cNvSpPr/>
            <p:nvPr>
              <p:custDataLst>
                <p:tags r:id="rId36"/>
              </p:custDataLst>
            </p:nvPr>
          </p:nvSpPr>
          <p:spPr bwMode="auto">
            <a:xfrm>
              <a:off x="1839331" y="20667018"/>
              <a:ext cx="892969" cy="1083469"/>
            </a:xfrm>
            <a:custGeom>
              <a:avLst/>
              <a:gdLst>
                <a:gd name="connsiteX0" fmla="*/ 891233 w 892968"/>
                <a:gd name="connsiteY0" fmla="*/ 446731 h 1083468"/>
                <a:gd name="connsiteX1" fmla="*/ 446731 w 892968"/>
                <a:gd name="connsiteY1" fmla="*/ 2232 h 1083468"/>
                <a:gd name="connsiteX2" fmla="*/ 2232 w 892968"/>
                <a:gd name="connsiteY2" fmla="*/ 446731 h 1083468"/>
                <a:gd name="connsiteX3" fmla="*/ 11885 w 892968"/>
                <a:gd name="connsiteY3" fmla="*/ 533599 h 1083468"/>
                <a:gd name="connsiteX4" fmla="*/ 2232 w 892968"/>
                <a:gd name="connsiteY4" fmla="*/ 605480 h 1083468"/>
                <a:gd name="connsiteX5" fmla="*/ 93735 w 892968"/>
                <a:gd name="connsiteY5" fmla="*/ 764167 h 1083468"/>
                <a:gd name="connsiteX6" fmla="*/ 446731 w 892968"/>
                <a:gd name="connsiteY6" fmla="*/ 1081730 h 1083468"/>
                <a:gd name="connsiteX7" fmla="*/ 799728 w 892968"/>
                <a:gd name="connsiteY7" fmla="*/ 764167 h 1083468"/>
                <a:gd name="connsiteX8" fmla="*/ 891230 w 892968"/>
                <a:gd name="connsiteY8" fmla="*/ 605480 h 1083468"/>
                <a:gd name="connsiteX9" fmla="*/ 881577 w 892968"/>
                <a:gd name="connsiteY9" fmla="*/ 533599 h 1083468"/>
                <a:gd name="connsiteX10" fmla="*/ 891233 w 892968"/>
                <a:gd name="connsiteY10" fmla="*/ 446731 h 1083468"/>
                <a:gd name="connsiteX11" fmla="*/ 818653 w 892968"/>
                <a:gd name="connsiteY11" fmla="*/ 545095 h 1083468"/>
                <a:gd name="connsiteX12" fmla="*/ 827734 w 892968"/>
                <a:gd name="connsiteY12" fmla="*/ 605483 h 1083468"/>
                <a:gd name="connsiteX13" fmla="*/ 794016 w 892968"/>
                <a:gd name="connsiteY13" fmla="*/ 699337 h 1083468"/>
                <a:gd name="connsiteX14" fmla="*/ 765313 w 892968"/>
                <a:gd name="connsiteY14" fmla="*/ 696798 h 1083468"/>
                <a:gd name="connsiteX15" fmla="*/ 746391 w 892968"/>
                <a:gd name="connsiteY15" fmla="*/ 718578 h 1083468"/>
                <a:gd name="connsiteX16" fmla="*/ 446734 w 892968"/>
                <a:gd name="connsiteY16" fmla="*/ 1018234 h 1083468"/>
                <a:gd name="connsiteX17" fmla="*/ 147078 w 892968"/>
                <a:gd name="connsiteY17" fmla="*/ 718578 h 1083468"/>
                <a:gd name="connsiteX18" fmla="*/ 127203 w 892968"/>
                <a:gd name="connsiteY18" fmla="*/ 697495 h 1083468"/>
                <a:gd name="connsiteX19" fmla="*/ 116092 w 892968"/>
                <a:gd name="connsiteY19" fmla="*/ 695462 h 1083468"/>
                <a:gd name="connsiteX20" fmla="*/ 97485 w 892968"/>
                <a:gd name="connsiteY20" fmla="*/ 700733 h 1083468"/>
                <a:gd name="connsiteX21" fmla="*/ 65734 w 892968"/>
                <a:gd name="connsiteY21" fmla="*/ 605483 h 1083468"/>
                <a:gd name="connsiteX22" fmla="*/ 74750 w 892968"/>
                <a:gd name="connsiteY22" fmla="*/ 545095 h 1083468"/>
                <a:gd name="connsiteX23" fmla="*/ 75640 w 892968"/>
                <a:gd name="connsiteY23" fmla="*/ 528268 h 1083468"/>
                <a:gd name="connsiteX24" fmla="*/ 65734 w 892968"/>
                <a:gd name="connsiteY24" fmla="*/ 446734 h 1083468"/>
                <a:gd name="connsiteX25" fmla="*/ 446734 w 892968"/>
                <a:gd name="connsiteY25" fmla="*/ 65734 h 1083468"/>
                <a:gd name="connsiteX26" fmla="*/ 827734 w 892968"/>
                <a:gd name="connsiteY26" fmla="*/ 446734 h 1083468"/>
                <a:gd name="connsiteX27" fmla="*/ 817766 w 892968"/>
                <a:gd name="connsiteY27" fmla="*/ 528268 h 1083468"/>
                <a:gd name="connsiteX28" fmla="*/ 818653 w 892968"/>
                <a:gd name="connsiteY28" fmla="*/ 545095 h 108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92968" h="1083468">
                  <a:moveTo>
                    <a:pt x="891233" y="446731"/>
                  </a:moveTo>
                  <a:cubicBezTo>
                    <a:pt x="891233" y="201623"/>
                    <a:pt x="691780" y="2232"/>
                    <a:pt x="446731" y="2232"/>
                  </a:cubicBezTo>
                  <a:cubicBezTo>
                    <a:pt x="201683" y="2232"/>
                    <a:pt x="2232" y="201623"/>
                    <a:pt x="2232" y="446731"/>
                  </a:cubicBezTo>
                  <a:cubicBezTo>
                    <a:pt x="2232" y="473845"/>
                    <a:pt x="5343" y="501595"/>
                    <a:pt x="11885" y="533599"/>
                  </a:cubicBezTo>
                  <a:cubicBezTo>
                    <a:pt x="5599" y="555697"/>
                    <a:pt x="2232" y="580334"/>
                    <a:pt x="2232" y="605480"/>
                  </a:cubicBezTo>
                  <a:cubicBezTo>
                    <a:pt x="2232" y="693935"/>
                    <a:pt x="41285" y="761119"/>
                    <a:pt x="93735" y="764167"/>
                  </a:cubicBezTo>
                  <a:cubicBezTo>
                    <a:pt x="151456" y="955366"/>
                    <a:pt x="290331" y="1081730"/>
                    <a:pt x="446731" y="1081730"/>
                  </a:cubicBezTo>
                  <a:cubicBezTo>
                    <a:pt x="603132" y="1081730"/>
                    <a:pt x="742006" y="955366"/>
                    <a:pt x="799728" y="764167"/>
                  </a:cubicBezTo>
                  <a:cubicBezTo>
                    <a:pt x="852178" y="761119"/>
                    <a:pt x="891230" y="693935"/>
                    <a:pt x="891230" y="605480"/>
                  </a:cubicBezTo>
                  <a:cubicBezTo>
                    <a:pt x="891230" y="580334"/>
                    <a:pt x="887864" y="555697"/>
                    <a:pt x="881577" y="533599"/>
                  </a:cubicBezTo>
                  <a:cubicBezTo>
                    <a:pt x="888120" y="501595"/>
                    <a:pt x="891233" y="473848"/>
                    <a:pt x="891233" y="446731"/>
                  </a:cubicBezTo>
                  <a:close/>
                  <a:moveTo>
                    <a:pt x="818653" y="545095"/>
                  </a:moveTo>
                  <a:cubicBezTo>
                    <a:pt x="824621" y="562874"/>
                    <a:pt x="827734" y="583766"/>
                    <a:pt x="827734" y="605483"/>
                  </a:cubicBezTo>
                  <a:cubicBezTo>
                    <a:pt x="827734" y="667143"/>
                    <a:pt x="805193" y="701495"/>
                    <a:pt x="794016" y="699337"/>
                  </a:cubicBezTo>
                  <a:cubicBezTo>
                    <a:pt x="785443" y="693941"/>
                    <a:pt x="774775" y="692988"/>
                    <a:pt x="765313" y="696798"/>
                  </a:cubicBezTo>
                  <a:cubicBezTo>
                    <a:pt x="755850" y="700608"/>
                    <a:pt x="748802" y="708672"/>
                    <a:pt x="746391" y="718578"/>
                  </a:cubicBezTo>
                  <a:cubicBezTo>
                    <a:pt x="702004" y="897838"/>
                    <a:pt x="581546" y="1018234"/>
                    <a:pt x="446734" y="1018234"/>
                  </a:cubicBezTo>
                  <a:cubicBezTo>
                    <a:pt x="311923" y="1018234"/>
                    <a:pt x="191464" y="897838"/>
                    <a:pt x="147078" y="718578"/>
                  </a:cubicBezTo>
                  <a:cubicBezTo>
                    <a:pt x="144664" y="708672"/>
                    <a:pt x="136600" y="701370"/>
                    <a:pt x="127203" y="697495"/>
                  </a:cubicBezTo>
                  <a:cubicBezTo>
                    <a:pt x="123712" y="696099"/>
                    <a:pt x="119964" y="695462"/>
                    <a:pt x="116092" y="695462"/>
                  </a:cubicBezTo>
                  <a:cubicBezTo>
                    <a:pt x="109552" y="695462"/>
                    <a:pt x="102947" y="697304"/>
                    <a:pt x="97485" y="700733"/>
                  </a:cubicBezTo>
                  <a:cubicBezTo>
                    <a:pt x="89612" y="700733"/>
                    <a:pt x="65734" y="666952"/>
                    <a:pt x="65734" y="605483"/>
                  </a:cubicBezTo>
                  <a:cubicBezTo>
                    <a:pt x="65734" y="583766"/>
                    <a:pt x="68845" y="562874"/>
                    <a:pt x="74750" y="545095"/>
                  </a:cubicBezTo>
                  <a:cubicBezTo>
                    <a:pt x="76593" y="539633"/>
                    <a:pt x="76908" y="533855"/>
                    <a:pt x="75640" y="528268"/>
                  </a:cubicBezTo>
                  <a:cubicBezTo>
                    <a:pt x="68910" y="497345"/>
                    <a:pt x="65734" y="471437"/>
                    <a:pt x="65734" y="446734"/>
                  </a:cubicBezTo>
                  <a:cubicBezTo>
                    <a:pt x="65734" y="236613"/>
                    <a:pt x="236613" y="65734"/>
                    <a:pt x="446734" y="65734"/>
                  </a:cubicBezTo>
                  <a:cubicBezTo>
                    <a:pt x="656856" y="65734"/>
                    <a:pt x="827734" y="236613"/>
                    <a:pt x="827734" y="446734"/>
                  </a:cubicBezTo>
                  <a:cubicBezTo>
                    <a:pt x="827734" y="471437"/>
                    <a:pt x="824558" y="497345"/>
                    <a:pt x="817766" y="528268"/>
                  </a:cubicBezTo>
                  <a:cubicBezTo>
                    <a:pt x="816557" y="533855"/>
                    <a:pt x="816873" y="539695"/>
                    <a:pt x="818653" y="5450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7" name="PA-任意多边形: 形状 2745"/>
            <p:cNvSpPr/>
            <p:nvPr>
              <p:custDataLst>
                <p:tags r:id="rId37"/>
              </p:custDataLst>
            </p:nvPr>
          </p:nvSpPr>
          <p:spPr bwMode="auto">
            <a:xfrm>
              <a:off x="1850036" y="20857515"/>
              <a:ext cx="869156" cy="378023"/>
            </a:xfrm>
            <a:custGeom>
              <a:avLst/>
              <a:gdLst>
                <a:gd name="connsiteX0" fmla="*/ 838110 w 869156"/>
                <a:gd name="connsiteY0" fmla="*/ 312813 h 378023"/>
                <a:gd name="connsiteX1" fmla="*/ 309029 w 869156"/>
                <a:gd name="connsiteY1" fmla="*/ 33983 h 378023"/>
                <a:gd name="connsiteX2" fmla="*/ 277278 w 869156"/>
                <a:gd name="connsiteY2" fmla="*/ 2232 h 378023"/>
                <a:gd name="connsiteX3" fmla="*/ 245527 w 869156"/>
                <a:gd name="connsiteY3" fmla="*/ 33983 h 378023"/>
                <a:gd name="connsiteX4" fmla="*/ 22198 w 869156"/>
                <a:gd name="connsiteY4" fmla="*/ 315033 h 378023"/>
                <a:gd name="connsiteX5" fmla="*/ 4482 w 869156"/>
                <a:gd name="connsiteY5" fmla="*/ 356309 h 378023"/>
                <a:gd name="connsiteX6" fmla="*/ 33947 w 869156"/>
                <a:gd name="connsiteY6" fmla="*/ 376312 h 378023"/>
                <a:gd name="connsiteX7" fmla="*/ 45630 w 869156"/>
                <a:gd name="connsiteY7" fmla="*/ 374088 h 378023"/>
                <a:gd name="connsiteX8" fmla="*/ 296328 w 869156"/>
                <a:gd name="connsiteY8" fmla="*/ 121676 h 378023"/>
                <a:gd name="connsiteX9" fmla="*/ 838110 w 869156"/>
                <a:gd name="connsiteY9" fmla="*/ 376312 h 378023"/>
                <a:gd name="connsiteX10" fmla="*/ 869861 w 869156"/>
                <a:gd name="connsiteY10" fmla="*/ 344561 h 378023"/>
                <a:gd name="connsiteX11" fmla="*/ 838110 w 869156"/>
                <a:gd name="connsiteY11" fmla="*/ 312813 h 37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9156" h="378023">
                  <a:moveTo>
                    <a:pt x="838110" y="312813"/>
                  </a:moveTo>
                  <a:cubicBezTo>
                    <a:pt x="576616" y="312813"/>
                    <a:pt x="318616" y="75768"/>
                    <a:pt x="309029" y="33983"/>
                  </a:cubicBezTo>
                  <a:cubicBezTo>
                    <a:pt x="309029" y="16457"/>
                    <a:pt x="294804" y="2232"/>
                    <a:pt x="277278" y="2232"/>
                  </a:cubicBezTo>
                  <a:cubicBezTo>
                    <a:pt x="259752" y="2232"/>
                    <a:pt x="245527" y="16457"/>
                    <a:pt x="245527" y="33983"/>
                  </a:cubicBezTo>
                  <a:cubicBezTo>
                    <a:pt x="245527" y="223721"/>
                    <a:pt x="24484" y="314209"/>
                    <a:pt x="22198" y="315033"/>
                  </a:cubicBezTo>
                  <a:cubicBezTo>
                    <a:pt x="6006" y="321573"/>
                    <a:pt x="-1995" y="339989"/>
                    <a:pt x="4482" y="356309"/>
                  </a:cubicBezTo>
                  <a:cubicBezTo>
                    <a:pt x="9372" y="368692"/>
                    <a:pt x="21374" y="376312"/>
                    <a:pt x="33947" y="376312"/>
                  </a:cubicBezTo>
                  <a:cubicBezTo>
                    <a:pt x="37819" y="376312"/>
                    <a:pt x="41820" y="375612"/>
                    <a:pt x="45630" y="374088"/>
                  </a:cubicBezTo>
                  <a:cubicBezTo>
                    <a:pt x="54902" y="370406"/>
                    <a:pt x="244955" y="293188"/>
                    <a:pt x="296328" y="121676"/>
                  </a:cubicBezTo>
                  <a:cubicBezTo>
                    <a:pt x="395388" y="230198"/>
                    <a:pt x="623416" y="376312"/>
                    <a:pt x="838110" y="376312"/>
                  </a:cubicBezTo>
                  <a:cubicBezTo>
                    <a:pt x="855636" y="376312"/>
                    <a:pt x="869861" y="362087"/>
                    <a:pt x="869861" y="344561"/>
                  </a:cubicBezTo>
                  <a:cubicBezTo>
                    <a:pt x="869861" y="327035"/>
                    <a:pt x="855636" y="312813"/>
                    <a:pt x="838110" y="3128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8" name="PA-任意多边形: 形状 2746"/>
            <p:cNvSpPr/>
            <p:nvPr>
              <p:custDataLst>
                <p:tags r:id="rId38"/>
              </p:custDataLst>
            </p:nvPr>
          </p:nvSpPr>
          <p:spPr bwMode="auto">
            <a:xfrm>
              <a:off x="2093330" y="21238518"/>
              <a:ext cx="130969" cy="65484"/>
            </a:xfrm>
            <a:custGeom>
              <a:avLst/>
              <a:gdLst>
                <a:gd name="connsiteX0" fmla="*/ 97482 w 130968"/>
                <a:gd name="connsiteY0" fmla="*/ 2232 h 65484"/>
                <a:gd name="connsiteX1" fmla="*/ 33983 w 130968"/>
                <a:gd name="connsiteY1" fmla="*/ 2232 h 65484"/>
                <a:gd name="connsiteX2" fmla="*/ 2232 w 130968"/>
                <a:gd name="connsiteY2" fmla="*/ 33983 h 65484"/>
                <a:gd name="connsiteX3" fmla="*/ 33983 w 130968"/>
                <a:gd name="connsiteY3" fmla="*/ 65734 h 65484"/>
                <a:gd name="connsiteX4" fmla="*/ 97482 w 130968"/>
                <a:gd name="connsiteY4" fmla="*/ 65734 h 65484"/>
                <a:gd name="connsiteX5" fmla="*/ 129233 w 130968"/>
                <a:gd name="connsiteY5" fmla="*/ 33983 h 65484"/>
                <a:gd name="connsiteX6" fmla="*/ 97482 w 130968"/>
                <a:gd name="connsiteY6" fmla="*/ 2232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8" h="65484">
                  <a:moveTo>
                    <a:pt x="97482" y="2232"/>
                  </a:moveTo>
                  <a:lnTo>
                    <a:pt x="33983" y="2232"/>
                  </a:lnTo>
                  <a:cubicBezTo>
                    <a:pt x="16457" y="2232"/>
                    <a:pt x="2232" y="16457"/>
                    <a:pt x="2232" y="33983"/>
                  </a:cubicBezTo>
                  <a:cubicBezTo>
                    <a:pt x="2232" y="51509"/>
                    <a:pt x="16457" y="65734"/>
                    <a:pt x="33983" y="65734"/>
                  </a:cubicBezTo>
                  <a:lnTo>
                    <a:pt x="97482" y="65734"/>
                  </a:lnTo>
                  <a:cubicBezTo>
                    <a:pt x="115008" y="65734"/>
                    <a:pt x="129233" y="51509"/>
                    <a:pt x="129233" y="33983"/>
                  </a:cubicBezTo>
                  <a:cubicBezTo>
                    <a:pt x="129233" y="16457"/>
                    <a:pt x="115008" y="2232"/>
                    <a:pt x="97482" y="2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9" name="PA-任意多边形: 形状 2747"/>
            <p:cNvSpPr/>
            <p:nvPr>
              <p:custDataLst>
                <p:tags r:id="rId39"/>
              </p:custDataLst>
            </p:nvPr>
          </p:nvSpPr>
          <p:spPr bwMode="auto">
            <a:xfrm>
              <a:off x="2347332" y="21238518"/>
              <a:ext cx="130969" cy="65484"/>
            </a:xfrm>
            <a:custGeom>
              <a:avLst/>
              <a:gdLst>
                <a:gd name="connsiteX0" fmla="*/ 97482 w 130968"/>
                <a:gd name="connsiteY0" fmla="*/ 2232 h 65484"/>
                <a:gd name="connsiteX1" fmla="*/ 33983 w 130968"/>
                <a:gd name="connsiteY1" fmla="*/ 2232 h 65484"/>
                <a:gd name="connsiteX2" fmla="*/ 2232 w 130968"/>
                <a:gd name="connsiteY2" fmla="*/ 33983 h 65484"/>
                <a:gd name="connsiteX3" fmla="*/ 33983 w 130968"/>
                <a:gd name="connsiteY3" fmla="*/ 65734 h 65484"/>
                <a:gd name="connsiteX4" fmla="*/ 97482 w 130968"/>
                <a:gd name="connsiteY4" fmla="*/ 65734 h 65484"/>
                <a:gd name="connsiteX5" fmla="*/ 129233 w 130968"/>
                <a:gd name="connsiteY5" fmla="*/ 33983 h 65484"/>
                <a:gd name="connsiteX6" fmla="*/ 97482 w 130968"/>
                <a:gd name="connsiteY6" fmla="*/ 2232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8" h="65484">
                  <a:moveTo>
                    <a:pt x="97482" y="2232"/>
                  </a:moveTo>
                  <a:lnTo>
                    <a:pt x="33983" y="2232"/>
                  </a:lnTo>
                  <a:cubicBezTo>
                    <a:pt x="16457" y="2232"/>
                    <a:pt x="2232" y="16457"/>
                    <a:pt x="2232" y="33983"/>
                  </a:cubicBezTo>
                  <a:cubicBezTo>
                    <a:pt x="2232" y="51509"/>
                    <a:pt x="16457" y="65734"/>
                    <a:pt x="33983" y="65734"/>
                  </a:cubicBezTo>
                  <a:lnTo>
                    <a:pt x="97482" y="65734"/>
                  </a:lnTo>
                  <a:cubicBezTo>
                    <a:pt x="115008" y="65734"/>
                    <a:pt x="129233" y="51509"/>
                    <a:pt x="129233" y="33983"/>
                  </a:cubicBezTo>
                  <a:cubicBezTo>
                    <a:pt x="129233" y="16457"/>
                    <a:pt x="115008" y="2232"/>
                    <a:pt x="97482" y="2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43" name="PA-任意多边形: 形状 2748"/>
            <p:cNvSpPr/>
            <p:nvPr>
              <p:custDataLst>
                <p:tags r:id="rId40"/>
              </p:custDataLst>
            </p:nvPr>
          </p:nvSpPr>
          <p:spPr bwMode="auto">
            <a:xfrm>
              <a:off x="1712312" y="21079766"/>
              <a:ext cx="383977" cy="574477"/>
            </a:xfrm>
            <a:custGeom>
              <a:avLst/>
              <a:gdLst>
                <a:gd name="connsiteX0" fmla="*/ 355375 w 383976"/>
                <a:gd name="connsiteY0" fmla="*/ 510489 h 574476"/>
                <a:gd name="connsiteX1" fmla="*/ 79593 w 383976"/>
                <a:gd name="connsiteY1" fmla="*/ 440638 h 574476"/>
                <a:gd name="connsiteX2" fmla="*/ 192750 w 383976"/>
                <a:gd name="connsiteY2" fmla="*/ 33983 h 574476"/>
                <a:gd name="connsiteX3" fmla="*/ 160999 w 383976"/>
                <a:gd name="connsiteY3" fmla="*/ 2232 h 574476"/>
                <a:gd name="connsiteX4" fmla="*/ 129248 w 383976"/>
                <a:gd name="connsiteY4" fmla="*/ 33983 h 574476"/>
                <a:gd name="connsiteX5" fmla="*/ 11519 w 383976"/>
                <a:gd name="connsiteY5" fmla="*/ 424318 h 574476"/>
                <a:gd name="connsiteX6" fmla="*/ 11519 w 383976"/>
                <a:gd name="connsiteY6" fmla="*/ 469213 h 574476"/>
                <a:gd name="connsiteX7" fmla="*/ 347624 w 383976"/>
                <a:gd name="connsiteY7" fmla="*/ 573545 h 574476"/>
                <a:gd name="connsiteX8" fmla="*/ 351562 w 383976"/>
                <a:gd name="connsiteY8" fmla="*/ 573735 h 574476"/>
                <a:gd name="connsiteX9" fmla="*/ 383057 w 383976"/>
                <a:gd name="connsiteY9" fmla="*/ 545860 h 574476"/>
                <a:gd name="connsiteX10" fmla="*/ 355375 w 383976"/>
                <a:gd name="connsiteY10" fmla="*/ 510489 h 57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3976" h="574476">
                  <a:moveTo>
                    <a:pt x="355375" y="510489"/>
                  </a:moveTo>
                  <a:cubicBezTo>
                    <a:pt x="274412" y="500583"/>
                    <a:pt x="141000" y="474294"/>
                    <a:pt x="79593" y="440638"/>
                  </a:cubicBezTo>
                  <a:cubicBezTo>
                    <a:pt x="147158" y="340879"/>
                    <a:pt x="192750" y="128537"/>
                    <a:pt x="192750" y="33983"/>
                  </a:cubicBezTo>
                  <a:cubicBezTo>
                    <a:pt x="192750" y="16457"/>
                    <a:pt x="178525" y="2232"/>
                    <a:pt x="160999" y="2232"/>
                  </a:cubicBezTo>
                  <a:cubicBezTo>
                    <a:pt x="143473" y="2232"/>
                    <a:pt x="129248" y="16457"/>
                    <a:pt x="129248" y="33983"/>
                  </a:cubicBezTo>
                  <a:cubicBezTo>
                    <a:pt x="129248" y="136535"/>
                    <a:pt x="72289" y="363548"/>
                    <a:pt x="11519" y="424318"/>
                  </a:cubicBezTo>
                  <a:cubicBezTo>
                    <a:pt x="-863" y="436700"/>
                    <a:pt x="-863" y="456831"/>
                    <a:pt x="11519" y="469213"/>
                  </a:cubicBezTo>
                  <a:cubicBezTo>
                    <a:pt x="81686" y="539445"/>
                    <a:pt x="320638" y="570241"/>
                    <a:pt x="347624" y="573545"/>
                  </a:cubicBezTo>
                  <a:cubicBezTo>
                    <a:pt x="348957" y="573673"/>
                    <a:pt x="350228" y="573735"/>
                    <a:pt x="351562" y="573735"/>
                  </a:cubicBezTo>
                  <a:cubicBezTo>
                    <a:pt x="367373" y="573735"/>
                    <a:pt x="381089" y="561924"/>
                    <a:pt x="383057" y="545860"/>
                  </a:cubicBezTo>
                  <a:cubicBezTo>
                    <a:pt x="385155" y="528459"/>
                    <a:pt x="372773" y="512647"/>
                    <a:pt x="355375" y="5104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46" name="PA-任意多边形: 形状 2749"/>
            <p:cNvSpPr/>
            <p:nvPr>
              <p:custDataLst>
                <p:tags r:id="rId41"/>
              </p:custDataLst>
            </p:nvPr>
          </p:nvSpPr>
          <p:spPr bwMode="auto">
            <a:xfrm>
              <a:off x="2474351" y="21079766"/>
              <a:ext cx="383977" cy="574477"/>
            </a:xfrm>
            <a:custGeom>
              <a:avLst/>
              <a:gdLst>
                <a:gd name="connsiteX0" fmla="*/ 373943 w 383976"/>
                <a:gd name="connsiteY0" fmla="*/ 424255 h 574476"/>
                <a:gd name="connsiteX1" fmla="*/ 256214 w 383976"/>
                <a:gd name="connsiteY1" fmla="*/ 33983 h 574476"/>
                <a:gd name="connsiteX2" fmla="*/ 224463 w 383976"/>
                <a:gd name="connsiteY2" fmla="*/ 2232 h 574476"/>
                <a:gd name="connsiteX3" fmla="*/ 192712 w 383976"/>
                <a:gd name="connsiteY3" fmla="*/ 33983 h 574476"/>
                <a:gd name="connsiteX4" fmla="*/ 305931 w 383976"/>
                <a:gd name="connsiteY4" fmla="*/ 440638 h 574476"/>
                <a:gd name="connsiteX5" fmla="*/ 30150 w 383976"/>
                <a:gd name="connsiteY5" fmla="*/ 510489 h 574476"/>
                <a:gd name="connsiteX6" fmla="*/ 2465 w 383976"/>
                <a:gd name="connsiteY6" fmla="*/ 545860 h 574476"/>
                <a:gd name="connsiteX7" fmla="*/ 33897 w 383976"/>
                <a:gd name="connsiteY7" fmla="*/ 573735 h 574476"/>
                <a:gd name="connsiteX8" fmla="*/ 37835 w 383976"/>
                <a:gd name="connsiteY8" fmla="*/ 573482 h 574476"/>
                <a:gd name="connsiteX9" fmla="*/ 373940 w 383976"/>
                <a:gd name="connsiteY9" fmla="*/ 469151 h 574476"/>
                <a:gd name="connsiteX10" fmla="*/ 373943 w 383976"/>
                <a:gd name="connsiteY10" fmla="*/ 424255 h 574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3976" h="574476">
                  <a:moveTo>
                    <a:pt x="373943" y="424255"/>
                  </a:moveTo>
                  <a:cubicBezTo>
                    <a:pt x="313173" y="363548"/>
                    <a:pt x="256214" y="136538"/>
                    <a:pt x="256214" y="33983"/>
                  </a:cubicBezTo>
                  <a:cubicBezTo>
                    <a:pt x="256214" y="16457"/>
                    <a:pt x="241989" y="2232"/>
                    <a:pt x="224463" y="2232"/>
                  </a:cubicBezTo>
                  <a:cubicBezTo>
                    <a:pt x="206937" y="2232"/>
                    <a:pt x="192712" y="16457"/>
                    <a:pt x="192712" y="33983"/>
                  </a:cubicBezTo>
                  <a:cubicBezTo>
                    <a:pt x="192712" y="128534"/>
                    <a:pt x="238304" y="340879"/>
                    <a:pt x="305931" y="440638"/>
                  </a:cubicBezTo>
                  <a:cubicBezTo>
                    <a:pt x="244528" y="474294"/>
                    <a:pt x="111050" y="500646"/>
                    <a:pt x="30150" y="510489"/>
                  </a:cubicBezTo>
                  <a:cubicBezTo>
                    <a:pt x="12686" y="512647"/>
                    <a:pt x="369" y="528459"/>
                    <a:pt x="2465" y="545860"/>
                  </a:cubicBezTo>
                  <a:cubicBezTo>
                    <a:pt x="4370" y="561924"/>
                    <a:pt x="18086" y="573735"/>
                    <a:pt x="33897" y="573735"/>
                  </a:cubicBezTo>
                  <a:cubicBezTo>
                    <a:pt x="35231" y="573735"/>
                    <a:pt x="36502" y="573673"/>
                    <a:pt x="37835" y="573482"/>
                  </a:cubicBezTo>
                  <a:cubicBezTo>
                    <a:pt x="64824" y="570181"/>
                    <a:pt x="303773" y="539383"/>
                    <a:pt x="373940" y="469151"/>
                  </a:cubicBezTo>
                  <a:cubicBezTo>
                    <a:pt x="386325" y="456768"/>
                    <a:pt x="386325" y="436638"/>
                    <a:pt x="373943" y="4242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2" name="PA-任意多边形: 形状 2750"/>
            <p:cNvSpPr/>
            <p:nvPr>
              <p:custDataLst>
                <p:tags r:id="rId42"/>
              </p:custDataLst>
            </p:nvPr>
          </p:nvSpPr>
          <p:spPr bwMode="auto">
            <a:xfrm>
              <a:off x="1521780" y="21683072"/>
              <a:ext cx="797719" cy="511969"/>
            </a:xfrm>
            <a:custGeom>
              <a:avLst/>
              <a:gdLst>
                <a:gd name="connsiteX0" fmla="*/ 781809 w 797718"/>
                <a:gd name="connsiteY0" fmla="*/ 452138 h 511968"/>
                <a:gd name="connsiteX1" fmla="*/ 496059 w 797718"/>
                <a:gd name="connsiteY1" fmla="*/ 261638 h 511968"/>
                <a:gd name="connsiteX2" fmla="*/ 486153 w 797718"/>
                <a:gd name="connsiteY2" fmla="*/ 257256 h 511968"/>
                <a:gd name="connsiteX3" fmla="*/ 399856 w 797718"/>
                <a:gd name="connsiteY3" fmla="*/ 235667 h 511968"/>
                <a:gd name="connsiteX4" fmla="*/ 506093 w 797718"/>
                <a:gd name="connsiteY4" fmla="*/ 49802 h 511968"/>
                <a:gd name="connsiteX5" fmla="*/ 501583 w 797718"/>
                <a:gd name="connsiteY5" fmla="*/ 12211 h 511968"/>
                <a:gd name="connsiteX6" fmla="*/ 464308 w 797718"/>
                <a:gd name="connsiteY6" fmla="*/ 5606 h 511968"/>
                <a:gd name="connsiteX7" fmla="*/ 135570 w 797718"/>
                <a:gd name="connsiteY7" fmla="*/ 169945 h 511968"/>
                <a:gd name="connsiteX8" fmla="*/ 52512 w 797718"/>
                <a:gd name="connsiteY8" fmla="*/ 273449 h 511968"/>
                <a:gd name="connsiteX9" fmla="*/ 3173 w 797718"/>
                <a:gd name="connsiteY9" fmla="*/ 470744 h 511968"/>
                <a:gd name="connsiteX10" fmla="*/ 8950 w 797718"/>
                <a:gd name="connsiteY10" fmla="*/ 497986 h 511968"/>
                <a:gd name="connsiteX11" fmla="*/ 34034 w 797718"/>
                <a:gd name="connsiteY11" fmla="*/ 510178 h 511968"/>
                <a:gd name="connsiteX12" fmla="*/ 764283 w 797718"/>
                <a:gd name="connsiteY12" fmla="*/ 510178 h 511968"/>
                <a:gd name="connsiteX13" fmla="*/ 794572 w 797718"/>
                <a:gd name="connsiteY13" fmla="*/ 487761 h 511968"/>
                <a:gd name="connsiteX14" fmla="*/ 781809 w 797718"/>
                <a:gd name="connsiteY14" fmla="*/ 452138 h 511968"/>
                <a:gd name="connsiteX15" fmla="*/ 74738 w 797718"/>
                <a:gd name="connsiteY15" fmla="*/ 446679 h 511968"/>
                <a:gd name="connsiteX16" fmla="*/ 114234 w 797718"/>
                <a:gd name="connsiteY16" fmla="*/ 288817 h 511968"/>
                <a:gd name="connsiteX17" fmla="*/ 164017 w 797718"/>
                <a:gd name="connsiteY17" fmla="*/ 226714 h 511968"/>
                <a:gd name="connsiteX18" fmla="*/ 398904 w 797718"/>
                <a:gd name="connsiteY18" fmla="*/ 109238 h 511968"/>
                <a:gd name="connsiteX19" fmla="*/ 323909 w 797718"/>
                <a:gd name="connsiteY19" fmla="*/ 240430 h 511968"/>
                <a:gd name="connsiteX20" fmla="*/ 322323 w 797718"/>
                <a:gd name="connsiteY20" fmla="*/ 268624 h 511968"/>
                <a:gd name="connsiteX21" fmla="*/ 343849 w 797718"/>
                <a:gd name="connsiteY21" fmla="*/ 286974 h 511968"/>
                <a:gd name="connsiteX22" fmla="*/ 465516 w 797718"/>
                <a:gd name="connsiteY22" fmla="*/ 317392 h 511968"/>
                <a:gd name="connsiteX23" fmla="*/ 659445 w 797718"/>
                <a:gd name="connsiteY23" fmla="*/ 446679 h 511968"/>
                <a:gd name="connsiteX24" fmla="*/ 74738 w 797718"/>
                <a:gd name="connsiteY24" fmla="*/ 446679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18" h="511968">
                  <a:moveTo>
                    <a:pt x="781809" y="452138"/>
                  </a:moveTo>
                  <a:lnTo>
                    <a:pt x="496059" y="261638"/>
                  </a:lnTo>
                  <a:cubicBezTo>
                    <a:pt x="493011" y="259605"/>
                    <a:pt x="489710" y="258146"/>
                    <a:pt x="486153" y="257256"/>
                  </a:cubicBezTo>
                  <a:lnTo>
                    <a:pt x="399856" y="235667"/>
                  </a:lnTo>
                  <a:lnTo>
                    <a:pt x="506093" y="49802"/>
                  </a:lnTo>
                  <a:cubicBezTo>
                    <a:pt x="513013" y="37610"/>
                    <a:pt x="511174" y="22432"/>
                    <a:pt x="501583" y="12211"/>
                  </a:cubicBezTo>
                  <a:cubicBezTo>
                    <a:pt x="491996" y="1986"/>
                    <a:pt x="476818" y="-681"/>
                    <a:pt x="464308" y="5606"/>
                  </a:cubicBezTo>
                  <a:lnTo>
                    <a:pt x="135570" y="169945"/>
                  </a:lnTo>
                  <a:cubicBezTo>
                    <a:pt x="94041" y="190709"/>
                    <a:pt x="63814" y="228428"/>
                    <a:pt x="52512" y="273449"/>
                  </a:cubicBezTo>
                  <a:lnTo>
                    <a:pt x="3173" y="470744"/>
                  </a:lnTo>
                  <a:cubicBezTo>
                    <a:pt x="824" y="480207"/>
                    <a:pt x="2920" y="490303"/>
                    <a:pt x="8950" y="497986"/>
                  </a:cubicBezTo>
                  <a:cubicBezTo>
                    <a:pt x="14984" y="505668"/>
                    <a:pt x="24256" y="510178"/>
                    <a:pt x="34034" y="510178"/>
                  </a:cubicBezTo>
                  <a:lnTo>
                    <a:pt x="764283" y="510178"/>
                  </a:lnTo>
                  <a:cubicBezTo>
                    <a:pt x="778317" y="510178"/>
                    <a:pt x="790509" y="501162"/>
                    <a:pt x="794572" y="487761"/>
                  </a:cubicBezTo>
                  <a:cubicBezTo>
                    <a:pt x="798638" y="474364"/>
                    <a:pt x="793495" y="459886"/>
                    <a:pt x="781809" y="452138"/>
                  </a:cubicBezTo>
                  <a:close/>
                  <a:moveTo>
                    <a:pt x="74738" y="446679"/>
                  </a:moveTo>
                  <a:lnTo>
                    <a:pt x="114234" y="288817"/>
                  </a:lnTo>
                  <a:cubicBezTo>
                    <a:pt x="120964" y="261828"/>
                    <a:pt x="139062" y="239159"/>
                    <a:pt x="164017" y="226714"/>
                  </a:cubicBezTo>
                  <a:lnTo>
                    <a:pt x="398904" y="109238"/>
                  </a:lnTo>
                  <a:lnTo>
                    <a:pt x="323909" y="240430"/>
                  </a:lnTo>
                  <a:cubicBezTo>
                    <a:pt x="319019" y="249002"/>
                    <a:pt x="318385" y="259480"/>
                    <a:pt x="322323" y="268624"/>
                  </a:cubicBezTo>
                  <a:cubicBezTo>
                    <a:pt x="326261" y="277768"/>
                    <a:pt x="334196" y="284563"/>
                    <a:pt x="343849" y="286974"/>
                  </a:cubicBezTo>
                  <a:lnTo>
                    <a:pt x="465516" y="317392"/>
                  </a:lnTo>
                  <a:lnTo>
                    <a:pt x="659445" y="446679"/>
                  </a:lnTo>
                  <a:lnTo>
                    <a:pt x="74738" y="4466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55" name="PA-任意多边形: 形状 2751"/>
            <p:cNvSpPr/>
            <p:nvPr>
              <p:custDataLst>
                <p:tags r:id="rId43"/>
              </p:custDataLst>
            </p:nvPr>
          </p:nvSpPr>
          <p:spPr bwMode="auto">
            <a:xfrm>
              <a:off x="2252045" y="21682987"/>
              <a:ext cx="797719" cy="511969"/>
            </a:xfrm>
            <a:custGeom>
              <a:avLst/>
              <a:gdLst>
                <a:gd name="connsiteX0" fmla="*/ 795002 w 797718"/>
                <a:gd name="connsiteY0" fmla="*/ 470701 h 511968"/>
                <a:gd name="connsiteX1" fmla="*/ 745663 w 797718"/>
                <a:gd name="connsiteY1" fmla="*/ 273406 h 511968"/>
                <a:gd name="connsiteX2" fmla="*/ 662605 w 797718"/>
                <a:gd name="connsiteY2" fmla="*/ 169902 h 511968"/>
                <a:gd name="connsiteX3" fmla="*/ 333864 w 797718"/>
                <a:gd name="connsiteY3" fmla="*/ 5563 h 511968"/>
                <a:gd name="connsiteX4" fmla="*/ 296589 w 797718"/>
                <a:gd name="connsiteY4" fmla="*/ 12168 h 511968"/>
                <a:gd name="connsiteX5" fmla="*/ 292079 w 797718"/>
                <a:gd name="connsiteY5" fmla="*/ 49759 h 511968"/>
                <a:gd name="connsiteX6" fmla="*/ 398316 w 797718"/>
                <a:gd name="connsiteY6" fmla="*/ 235624 h 511968"/>
                <a:gd name="connsiteX7" fmla="*/ 312019 w 797718"/>
                <a:gd name="connsiteY7" fmla="*/ 257213 h 511968"/>
                <a:gd name="connsiteX8" fmla="*/ 302113 w 797718"/>
                <a:gd name="connsiteY8" fmla="*/ 261595 h 511968"/>
                <a:gd name="connsiteX9" fmla="*/ 16363 w 797718"/>
                <a:gd name="connsiteY9" fmla="*/ 452095 h 511968"/>
                <a:gd name="connsiteX10" fmla="*/ 3600 w 797718"/>
                <a:gd name="connsiteY10" fmla="*/ 487718 h 511968"/>
                <a:gd name="connsiteX11" fmla="*/ 34017 w 797718"/>
                <a:gd name="connsiteY11" fmla="*/ 510260 h 511968"/>
                <a:gd name="connsiteX12" fmla="*/ 764266 w 797718"/>
                <a:gd name="connsiteY12" fmla="*/ 510260 h 511968"/>
                <a:gd name="connsiteX13" fmla="*/ 789222 w 797718"/>
                <a:gd name="connsiteY13" fmla="*/ 497940 h 511968"/>
                <a:gd name="connsiteX14" fmla="*/ 795002 w 797718"/>
                <a:gd name="connsiteY14" fmla="*/ 470701 h 511968"/>
                <a:gd name="connsiteX15" fmla="*/ 138858 w 797718"/>
                <a:gd name="connsiteY15" fmla="*/ 446764 h 511968"/>
                <a:gd name="connsiteX16" fmla="*/ 332787 w 797718"/>
                <a:gd name="connsiteY16" fmla="*/ 317414 h 511968"/>
                <a:gd name="connsiteX17" fmla="*/ 454454 w 797718"/>
                <a:gd name="connsiteY17" fmla="*/ 286997 h 511968"/>
                <a:gd name="connsiteX18" fmla="*/ 475980 w 797718"/>
                <a:gd name="connsiteY18" fmla="*/ 268646 h 511968"/>
                <a:gd name="connsiteX19" fmla="*/ 474394 w 797718"/>
                <a:gd name="connsiteY19" fmla="*/ 240452 h 511968"/>
                <a:gd name="connsiteX20" fmla="*/ 399399 w 797718"/>
                <a:gd name="connsiteY20" fmla="*/ 109260 h 511968"/>
                <a:gd name="connsiteX21" fmla="*/ 634286 w 797718"/>
                <a:gd name="connsiteY21" fmla="*/ 226736 h 511968"/>
                <a:gd name="connsiteX22" fmla="*/ 684069 w 797718"/>
                <a:gd name="connsiteY22" fmla="*/ 288902 h 511968"/>
                <a:gd name="connsiteX23" fmla="*/ 723565 w 797718"/>
                <a:gd name="connsiteY23" fmla="*/ 446764 h 511968"/>
                <a:gd name="connsiteX24" fmla="*/ 138858 w 797718"/>
                <a:gd name="connsiteY24" fmla="*/ 446764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97718" h="511968">
                  <a:moveTo>
                    <a:pt x="795002" y="470701"/>
                  </a:moveTo>
                  <a:lnTo>
                    <a:pt x="745663" y="273406"/>
                  </a:lnTo>
                  <a:cubicBezTo>
                    <a:pt x="734361" y="228385"/>
                    <a:pt x="704071" y="190666"/>
                    <a:pt x="662605" y="169902"/>
                  </a:cubicBezTo>
                  <a:lnTo>
                    <a:pt x="333864" y="5563"/>
                  </a:lnTo>
                  <a:cubicBezTo>
                    <a:pt x="321419" y="-661"/>
                    <a:pt x="306179" y="2006"/>
                    <a:pt x="296589" y="12168"/>
                  </a:cubicBezTo>
                  <a:cubicBezTo>
                    <a:pt x="286998" y="22330"/>
                    <a:pt x="285221" y="37632"/>
                    <a:pt x="292079" y="49759"/>
                  </a:cubicBezTo>
                  <a:lnTo>
                    <a:pt x="398316" y="235624"/>
                  </a:lnTo>
                  <a:lnTo>
                    <a:pt x="312019" y="257213"/>
                  </a:lnTo>
                  <a:cubicBezTo>
                    <a:pt x="308528" y="258103"/>
                    <a:pt x="305161" y="259562"/>
                    <a:pt x="302113" y="261595"/>
                  </a:cubicBezTo>
                  <a:lnTo>
                    <a:pt x="16363" y="452095"/>
                  </a:lnTo>
                  <a:cubicBezTo>
                    <a:pt x="4743" y="459843"/>
                    <a:pt x="-463" y="474321"/>
                    <a:pt x="3600" y="487718"/>
                  </a:cubicBezTo>
                  <a:cubicBezTo>
                    <a:pt x="7663" y="501116"/>
                    <a:pt x="19983" y="510260"/>
                    <a:pt x="34017" y="510260"/>
                  </a:cubicBezTo>
                  <a:lnTo>
                    <a:pt x="764266" y="510260"/>
                  </a:lnTo>
                  <a:cubicBezTo>
                    <a:pt x="774044" y="510260"/>
                    <a:pt x="783316" y="505750"/>
                    <a:pt x="789222" y="497940"/>
                  </a:cubicBezTo>
                  <a:cubicBezTo>
                    <a:pt x="795255" y="490260"/>
                    <a:pt x="797351" y="480164"/>
                    <a:pt x="795002" y="470701"/>
                  </a:cubicBezTo>
                  <a:close/>
                  <a:moveTo>
                    <a:pt x="138858" y="446764"/>
                  </a:moveTo>
                  <a:lnTo>
                    <a:pt x="332787" y="317414"/>
                  </a:lnTo>
                  <a:lnTo>
                    <a:pt x="454454" y="286997"/>
                  </a:lnTo>
                  <a:cubicBezTo>
                    <a:pt x="464107" y="284583"/>
                    <a:pt x="472042" y="277790"/>
                    <a:pt x="475980" y="268646"/>
                  </a:cubicBezTo>
                  <a:cubicBezTo>
                    <a:pt x="479918" y="259502"/>
                    <a:pt x="479281" y="249087"/>
                    <a:pt x="474394" y="240452"/>
                  </a:cubicBezTo>
                  <a:lnTo>
                    <a:pt x="399399" y="109260"/>
                  </a:lnTo>
                  <a:lnTo>
                    <a:pt x="634286" y="226736"/>
                  </a:lnTo>
                  <a:cubicBezTo>
                    <a:pt x="659179" y="239181"/>
                    <a:pt x="677339" y="261851"/>
                    <a:pt x="684069" y="288902"/>
                  </a:cubicBezTo>
                  <a:lnTo>
                    <a:pt x="723565" y="446764"/>
                  </a:lnTo>
                  <a:lnTo>
                    <a:pt x="138858" y="4467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0" name="PA-任意多边形: 形状 2752"/>
            <p:cNvSpPr/>
            <p:nvPr>
              <p:custDataLst>
                <p:tags r:id="rId44"/>
              </p:custDataLst>
            </p:nvPr>
          </p:nvSpPr>
          <p:spPr bwMode="auto">
            <a:xfrm>
              <a:off x="1966311" y="21682927"/>
              <a:ext cx="636984" cy="511969"/>
            </a:xfrm>
            <a:custGeom>
              <a:avLst/>
              <a:gdLst>
                <a:gd name="connsiteX0" fmla="*/ 622647 w 636984"/>
                <a:gd name="connsiteY0" fmla="*/ 7341 h 511968"/>
                <a:gd name="connsiteX1" fmla="*/ 578769 w 636984"/>
                <a:gd name="connsiteY1" fmla="*/ 16866 h 511968"/>
                <a:gd name="connsiteX2" fmla="*/ 319752 w 636984"/>
                <a:gd name="connsiteY2" fmla="*/ 419836 h 511968"/>
                <a:gd name="connsiteX3" fmla="*/ 60672 w 636984"/>
                <a:gd name="connsiteY3" fmla="*/ 16928 h 511968"/>
                <a:gd name="connsiteX4" fmla="*/ 16794 w 636984"/>
                <a:gd name="connsiteY4" fmla="*/ 7404 h 511968"/>
                <a:gd name="connsiteX5" fmla="*/ 7269 w 636984"/>
                <a:gd name="connsiteY5" fmla="*/ 51281 h 511968"/>
                <a:gd name="connsiteX6" fmla="*/ 293019 w 636984"/>
                <a:gd name="connsiteY6" fmla="*/ 495780 h 511968"/>
                <a:gd name="connsiteX7" fmla="*/ 319752 w 636984"/>
                <a:gd name="connsiteY7" fmla="*/ 510320 h 511968"/>
                <a:gd name="connsiteX8" fmla="*/ 346422 w 636984"/>
                <a:gd name="connsiteY8" fmla="*/ 495715 h 511968"/>
                <a:gd name="connsiteX9" fmla="*/ 632172 w 636984"/>
                <a:gd name="connsiteY9" fmla="*/ 51216 h 511968"/>
                <a:gd name="connsiteX10" fmla="*/ 622647 w 636984"/>
                <a:gd name="connsiteY10" fmla="*/ 7341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984" h="511968">
                  <a:moveTo>
                    <a:pt x="622647" y="7341"/>
                  </a:moveTo>
                  <a:cubicBezTo>
                    <a:pt x="607916" y="-2247"/>
                    <a:pt x="588294" y="2069"/>
                    <a:pt x="578769" y="16866"/>
                  </a:cubicBezTo>
                  <a:lnTo>
                    <a:pt x="319752" y="419836"/>
                  </a:lnTo>
                  <a:lnTo>
                    <a:pt x="60672" y="16928"/>
                  </a:lnTo>
                  <a:cubicBezTo>
                    <a:pt x="51147" y="2132"/>
                    <a:pt x="31525" y="-2184"/>
                    <a:pt x="16794" y="7404"/>
                  </a:cubicBezTo>
                  <a:cubicBezTo>
                    <a:pt x="2063" y="16866"/>
                    <a:pt x="-2193" y="36550"/>
                    <a:pt x="7269" y="51281"/>
                  </a:cubicBezTo>
                  <a:lnTo>
                    <a:pt x="293019" y="495780"/>
                  </a:lnTo>
                  <a:cubicBezTo>
                    <a:pt x="298925" y="504862"/>
                    <a:pt x="308959" y="510320"/>
                    <a:pt x="319752" y="510320"/>
                  </a:cubicBezTo>
                  <a:cubicBezTo>
                    <a:pt x="330548" y="510320"/>
                    <a:pt x="340579" y="504859"/>
                    <a:pt x="346422" y="495715"/>
                  </a:cubicBezTo>
                  <a:lnTo>
                    <a:pt x="632172" y="51216"/>
                  </a:lnTo>
                  <a:cubicBezTo>
                    <a:pt x="641697" y="36422"/>
                    <a:pt x="637381" y="16800"/>
                    <a:pt x="622647" y="73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167" name="icon"/>
          <p:cNvGrpSpPr/>
          <p:nvPr>
            <p:custDataLst>
              <p:tags r:id="rId45"/>
            </p:custDataLst>
          </p:nvPr>
        </p:nvGrpSpPr>
        <p:grpSpPr>
          <a:xfrm rot="0">
            <a:off x="899124" y="2694191"/>
            <a:ext cx="230895" cy="259756"/>
            <a:chOff x="19863816" y="22352000"/>
            <a:chExt cx="1397000" cy="1566333"/>
          </a:xfrm>
          <a:solidFill>
            <a:schemeClr val="accent1"/>
          </a:solidFill>
        </p:grpSpPr>
        <p:sp>
          <p:nvSpPr>
            <p:cNvPr id="168" name="PA-任意多边形: 形状 1635"/>
            <p:cNvSpPr/>
            <p:nvPr>
              <p:custDataLst>
                <p:tags r:id="rId46"/>
              </p:custDataLst>
            </p:nvPr>
          </p:nvSpPr>
          <p:spPr bwMode="auto">
            <a:xfrm>
              <a:off x="19863816" y="22352000"/>
              <a:ext cx="1397000" cy="1566333"/>
            </a:xfrm>
            <a:custGeom>
              <a:avLst/>
              <a:gdLst>
                <a:gd name="connsiteX0" fmla="*/ 1227667 w 1397000"/>
                <a:gd name="connsiteY0" fmla="*/ 198882 h 1566333"/>
                <a:gd name="connsiteX1" fmla="*/ 1181185 w 1397000"/>
                <a:gd name="connsiteY1" fmla="*/ 198882 h 1566333"/>
                <a:gd name="connsiteX2" fmla="*/ 1181185 w 1397000"/>
                <a:gd name="connsiteY2" fmla="*/ 148167 h 1566333"/>
                <a:gd name="connsiteX3" fmla="*/ 1068155 w 1397000"/>
                <a:gd name="connsiteY3" fmla="*/ 31750 h 1566333"/>
                <a:gd name="connsiteX4" fmla="*/ 955125 w 1397000"/>
                <a:gd name="connsiteY4" fmla="*/ 148167 h 1566333"/>
                <a:gd name="connsiteX5" fmla="*/ 955125 w 1397000"/>
                <a:gd name="connsiteY5" fmla="*/ 198840 h 1566333"/>
                <a:gd name="connsiteX6" fmla="*/ 839131 w 1397000"/>
                <a:gd name="connsiteY6" fmla="*/ 198840 h 1566333"/>
                <a:gd name="connsiteX7" fmla="*/ 839131 w 1397000"/>
                <a:gd name="connsiteY7" fmla="*/ 148167 h 1566333"/>
                <a:gd name="connsiteX8" fmla="*/ 726101 w 1397000"/>
                <a:gd name="connsiteY8" fmla="*/ 31750 h 1566333"/>
                <a:gd name="connsiteX9" fmla="*/ 613071 w 1397000"/>
                <a:gd name="connsiteY9" fmla="*/ 148167 h 1566333"/>
                <a:gd name="connsiteX10" fmla="*/ 613071 w 1397000"/>
                <a:gd name="connsiteY10" fmla="*/ 198840 h 1566333"/>
                <a:gd name="connsiteX11" fmla="*/ 497078 w 1397000"/>
                <a:gd name="connsiteY11" fmla="*/ 198840 h 1566333"/>
                <a:gd name="connsiteX12" fmla="*/ 497078 w 1397000"/>
                <a:gd name="connsiteY12" fmla="*/ 148167 h 1566333"/>
                <a:gd name="connsiteX13" fmla="*/ 384048 w 1397000"/>
                <a:gd name="connsiteY13" fmla="*/ 31750 h 1566333"/>
                <a:gd name="connsiteX14" fmla="*/ 271018 w 1397000"/>
                <a:gd name="connsiteY14" fmla="*/ 148167 h 1566333"/>
                <a:gd name="connsiteX15" fmla="*/ 271018 w 1397000"/>
                <a:gd name="connsiteY15" fmla="*/ 198840 h 1566333"/>
                <a:gd name="connsiteX16" fmla="*/ 211667 w 1397000"/>
                <a:gd name="connsiteY16" fmla="*/ 198840 h 1566333"/>
                <a:gd name="connsiteX17" fmla="*/ 31750 w 1397000"/>
                <a:gd name="connsiteY17" fmla="*/ 378756 h 1566333"/>
                <a:gd name="connsiteX18" fmla="*/ 31750 w 1397000"/>
                <a:gd name="connsiteY18" fmla="*/ 1394756 h 1566333"/>
                <a:gd name="connsiteX19" fmla="*/ 211667 w 1397000"/>
                <a:gd name="connsiteY19" fmla="*/ 1574673 h 1566333"/>
                <a:gd name="connsiteX20" fmla="*/ 1227667 w 1397000"/>
                <a:gd name="connsiteY20" fmla="*/ 1574673 h 1566333"/>
                <a:gd name="connsiteX21" fmla="*/ 1407583 w 1397000"/>
                <a:gd name="connsiteY21" fmla="*/ 1394756 h 1566333"/>
                <a:gd name="connsiteX22" fmla="*/ 1407583 w 1397000"/>
                <a:gd name="connsiteY22" fmla="*/ 378756 h 1566333"/>
                <a:gd name="connsiteX23" fmla="*/ 1227667 w 1397000"/>
                <a:gd name="connsiteY23" fmla="*/ 198882 h 1566333"/>
                <a:gd name="connsiteX24" fmla="*/ 1018625 w 1397000"/>
                <a:gd name="connsiteY24" fmla="*/ 148167 h 1566333"/>
                <a:gd name="connsiteX25" fmla="*/ 1068155 w 1397000"/>
                <a:gd name="connsiteY25" fmla="*/ 95250 h 1566333"/>
                <a:gd name="connsiteX26" fmla="*/ 1117685 w 1397000"/>
                <a:gd name="connsiteY26" fmla="*/ 148167 h 1566333"/>
                <a:gd name="connsiteX27" fmla="*/ 1117685 w 1397000"/>
                <a:gd name="connsiteY27" fmla="*/ 355388 h 1566333"/>
                <a:gd name="connsiteX28" fmla="*/ 1068155 w 1397000"/>
                <a:gd name="connsiteY28" fmla="*/ 408305 h 1566333"/>
                <a:gd name="connsiteX29" fmla="*/ 1018625 w 1397000"/>
                <a:gd name="connsiteY29" fmla="*/ 355388 h 1566333"/>
                <a:gd name="connsiteX30" fmla="*/ 1018625 w 1397000"/>
                <a:gd name="connsiteY30" fmla="*/ 148167 h 1566333"/>
                <a:gd name="connsiteX31" fmla="*/ 676571 w 1397000"/>
                <a:gd name="connsiteY31" fmla="*/ 148167 h 1566333"/>
                <a:gd name="connsiteX32" fmla="*/ 726101 w 1397000"/>
                <a:gd name="connsiteY32" fmla="*/ 95250 h 1566333"/>
                <a:gd name="connsiteX33" fmla="*/ 775631 w 1397000"/>
                <a:gd name="connsiteY33" fmla="*/ 148167 h 1566333"/>
                <a:gd name="connsiteX34" fmla="*/ 775631 w 1397000"/>
                <a:gd name="connsiteY34" fmla="*/ 355388 h 1566333"/>
                <a:gd name="connsiteX35" fmla="*/ 726101 w 1397000"/>
                <a:gd name="connsiteY35" fmla="*/ 408305 h 1566333"/>
                <a:gd name="connsiteX36" fmla="*/ 676571 w 1397000"/>
                <a:gd name="connsiteY36" fmla="*/ 355388 h 1566333"/>
                <a:gd name="connsiteX37" fmla="*/ 676571 w 1397000"/>
                <a:gd name="connsiteY37" fmla="*/ 148167 h 1566333"/>
                <a:gd name="connsiteX38" fmla="*/ 334476 w 1397000"/>
                <a:gd name="connsiteY38" fmla="*/ 148167 h 1566333"/>
                <a:gd name="connsiteX39" fmla="*/ 384006 w 1397000"/>
                <a:gd name="connsiteY39" fmla="*/ 95250 h 1566333"/>
                <a:gd name="connsiteX40" fmla="*/ 433536 w 1397000"/>
                <a:gd name="connsiteY40" fmla="*/ 148167 h 1566333"/>
                <a:gd name="connsiteX41" fmla="*/ 433536 w 1397000"/>
                <a:gd name="connsiteY41" fmla="*/ 355388 h 1566333"/>
                <a:gd name="connsiteX42" fmla="*/ 384006 w 1397000"/>
                <a:gd name="connsiteY42" fmla="*/ 408305 h 1566333"/>
                <a:gd name="connsiteX43" fmla="*/ 334476 w 1397000"/>
                <a:gd name="connsiteY43" fmla="*/ 355388 h 1566333"/>
                <a:gd name="connsiteX44" fmla="*/ 334476 w 1397000"/>
                <a:gd name="connsiteY44" fmla="*/ 148167 h 1566333"/>
                <a:gd name="connsiteX45" fmla="*/ 1301750 w 1397000"/>
                <a:gd name="connsiteY45" fmla="*/ 1394799 h 1566333"/>
                <a:gd name="connsiteX46" fmla="*/ 1227667 w 1397000"/>
                <a:gd name="connsiteY46" fmla="*/ 1468882 h 1566333"/>
                <a:gd name="connsiteX47" fmla="*/ 211667 w 1397000"/>
                <a:gd name="connsiteY47" fmla="*/ 1468882 h 1566333"/>
                <a:gd name="connsiteX48" fmla="*/ 137583 w 1397000"/>
                <a:gd name="connsiteY48" fmla="*/ 1394799 h 1566333"/>
                <a:gd name="connsiteX49" fmla="*/ 137583 w 1397000"/>
                <a:gd name="connsiteY49" fmla="*/ 463465 h 1566333"/>
                <a:gd name="connsiteX50" fmla="*/ 1301750 w 1397000"/>
                <a:gd name="connsiteY50" fmla="*/ 463465 h 1566333"/>
                <a:gd name="connsiteX51" fmla="*/ 1301750 w 1397000"/>
                <a:gd name="connsiteY51" fmla="*/ 1394799 h 156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397000" h="1566333">
                  <a:moveTo>
                    <a:pt x="1227667" y="198882"/>
                  </a:moveTo>
                  <a:lnTo>
                    <a:pt x="1181185" y="198882"/>
                  </a:lnTo>
                  <a:lnTo>
                    <a:pt x="1181185" y="148167"/>
                  </a:lnTo>
                  <a:cubicBezTo>
                    <a:pt x="1181185" y="83989"/>
                    <a:pt x="1130512" y="31750"/>
                    <a:pt x="1068155" y="31750"/>
                  </a:cubicBezTo>
                  <a:cubicBezTo>
                    <a:pt x="1005755" y="31750"/>
                    <a:pt x="955125" y="83989"/>
                    <a:pt x="955125" y="148167"/>
                  </a:cubicBezTo>
                  <a:lnTo>
                    <a:pt x="955125" y="198840"/>
                  </a:lnTo>
                  <a:lnTo>
                    <a:pt x="839131" y="198840"/>
                  </a:lnTo>
                  <a:lnTo>
                    <a:pt x="839131" y="148167"/>
                  </a:lnTo>
                  <a:cubicBezTo>
                    <a:pt x="839131" y="83989"/>
                    <a:pt x="788458" y="31750"/>
                    <a:pt x="726101" y="31750"/>
                  </a:cubicBezTo>
                  <a:cubicBezTo>
                    <a:pt x="663744" y="31750"/>
                    <a:pt x="613071" y="83989"/>
                    <a:pt x="613071" y="148167"/>
                  </a:cubicBezTo>
                  <a:lnTo>
                    <a:pt x="613071" y="198840"/>
                  </a:lnTo>
                  <a:lnTo>
                    <a:pt x="497078" y="198840"/>
                  </a:lnTo>
                  <a:lnTo>
                    <a:pt x="497078" y="148167"/>
                  </a:lnTo>
                  <a:cubicBezTo>
                    <a:pt x="497078" y="83989"/>
                    <a:pt x="446405" y="31750"/>
                    <a:pt x="384048" y="31750"/>
                  </a:cubicBezTo>
                  <a:cubicBezTo>
                    <a:pt x="321691" y="31750"/>
                    <a:pt x="271018" y="83989"/>
                    <a:pt x="271018" y="148167"/>
                  </a:cubicBezTo>
                  <a:lnTo>
                    <a:pt x="271018" y="198840"/>
                  </a:lnTo>
                  <a:lnTo>
                    <a:pt x="211667" y="198840"/>
                  </a:lnTo>
                  <a:cubicBezTo>
                    <a:pt x="112480" y="198840"/>
                    <a:pt x="31750" y="279569"/>
                    <a:pt x="31750" y="378756"/>
                  </a:cubicBezTo>
                  <a:lnTo>
                    <a:pt x="31750" y="1394756"/>
                  </a:lnTo>
                  <a:cubicBezTo>
                    <a:pt x="31750" y="1493943"/>
                    <a:pt x="112480" y="1574673"/>
                    <a:pt x="211667" y="1574673"/>
                  </a:cubicBezTo>
                  <a:lnTo>
                    <a:pt x="1227667" y="1574673"/>
                  </a:lnTo>
                  <a:cubicBezTo>
                    <a:pt x="1326896" y="1574673"/>
                    <a:pt x="1407583" y="1493943"/>
                    <a:pt x="1407583" y="1394756"/>
                  </a:cubicBezTo>
                  <a:lnTo>
                    <a:pt x="1407583" y="378756"/>
                  </a:lnTo>
                  <a:cubicBezTo>
                    <a:pt x="1407583" y="279569"/>
                    <a:pt x="1326854" y="198882"/>
                    <a:pt x="1227667" y="198882"/>
                  </a:cubicBezTo>
                  <a:close/>
                  <a:moveTo>
                    <a:pt x="1018625" y="148167"/>
                  </a:moveTo>
                  <a:cubicBezTo>
                    <a:pt x="1018625" y="118999"/>
                    <a:pt x="1040807" y="95250"/>
                    <a:pt x="1068155" y="95250"/>
                  </a:cubicBezTo>
                  <a:cubicBezTo>
                    <a:pt x="1095460" y="95250"/>
                    <a:pt x="1117685" y="118999"/>
                    <a:pt x="1117685" y="148167"/>
                  </a:cubicBezTo>
                  <a:lnTo>
                    <a:pt x="1117685" y="355388"/>
                  </a:lnTo>
                  <a:cubicBezTo>
                    <a:pt x="1117685" y="384556"/>
                    <a:pt x="1095460" y="408305"/>
                    <a:pt x="1068155" y="408305"/>
                  </a:cubicBezTo>
                  <a:cubicBezTo>
                    <a:pt x="1040807" y="408305"/>
                    <a:pt x="1018625" y="384556"/>
                    <a:pt x="1018625" y="355388"/>
                  </a:cubicBezTo>
                  <a:lnTo>
                    <a:pt x="1018625" y="148167"/>
                  </a:lnTo>
                  <a:close/>
                  <a:moveTo>
                    <a:pt x="676571" y="148167"/>
                  </a:moveTo>
                  <a:cubicBezTo>
                    <a:pt x="676571" y="118999"/>
                    <a:pt x="698796" y="95250"/>
                    <a:pt x="726101" y="95250"/>
                  </a:cubicBezTo>
                  <a:cubicBezTo>
                    <a:pt x="753406" y="95250"/>
                    <a:pt x="775631" y="118999"/>
                    <a:pt x="775631" y="148167"/>
                  </a:cubicBezTo>
                  <a:lnTo>
                    <a:pt x="775631" y="355388"/>
                  </a:lnTo>
                  <a:cubicBezTo>
                    <a:pt x="775631" y="384556"/>
                    <a:pt x="753406" y="408305"/>
                    <a:pt x="726101" y="408305"/>
                  </a:cubicBezTo>
                  <a:cubicBezTo>
                    <a:pt x="698796" y="408305"/>
                    <a:pt x="676571" y="384556"/>
                    <a:pt x="676571" y="355388"/>
                  </a:cubicBezTo>
                  <a:lnTo>
                    <a:pt x="676571" y="148167"/>
                  </a:lnTo>
                  <a:close/>
                  <a:moveTo>
                    <a:pt x="334476" y="148167"/>
                  </a:moveTo>
                  <a:cubicBezTo>
                    <a:pt x="334476" y="118999"/>
                    <a:pt x="356701" y="95250"/>
                    <a:pt x="384006" y="95250"/>
                  </a:cubicBezTo>
                  <a:cubicBezTo>
                    <a:pt x="411311" y="95250"/>
                    <a:pt x="433536" y="118999"/>
                    <a:pt x="433536" y="148167"/>
                  </a:cubicBezTo>
                  <a:lnTo>
                    <a:pt x="433536" y="355388"/>
                  </a:lnTo>
                  <a:cubicBezTo>
                    <a:pt x="433536" y="384556"/>
                    <a:pt x="411311" y="408305"/>
                    <a:pt x="384006" y="408305"/>
                  </a:cubicBezTo>
                  <a:cubicBezTo>
                    <a:pt x="356701" y="408305"/>
                    <a:pt x="334476" y="384556"/>
                    <a:pt x="334476" y="355388"/>
                  </a:cubicBezTo>
                  <a:lnTo>
                    <a:pt x="334476" y="148167"/>
                  </a:lnTo>
                  <a:close/>
                  <a:moveTo>
                    <a:pt x="1301750" y="1394799"/>
                  </a:moveTo>
                  <a:cubicBezTo>
                    <a:pt x="1301750" y="1435650"/>
                    <a:pt x="1268518" y="1468882"/>
                    <a:pt x="1227667" y="1468882"/>
                  </a:cubicBezTo>
                  <a:lnTo>
                    <a:pt x="211667" y="1468882"/>
                  </a:lnTo>
                  <a:cubicBezTo>
                    <a:pt x="170815" y="1468882"/>
                    <a:pt x="137583" y="1435650"/>
                    <a:pt x="137583" y="1394799"/>
                  </a:cubicBezTo>
                  <a:lnTo>
                    <a:pt x="137583" y="463465"/>
                  </a:lnTo>
                  <a:lnTo>
                    <a:pt x="1301750" y="463465"/>
                  </a:lnTo>
                  <a:lnTo>
                    <a:pt x="1301750" y="13947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69" name="PA-任意多边形: 形状 1636"/>
            <p:cNvSpPr/>
            <p:nvPr>
              <p:custDataLst>
                <p:tags r:id="rId47"/>
              </p:custDataLst>
            </p:nvPr>
          </p:nvSpPr>
          <p:spPr bwMode="auto">
            <a:xfrm>
              <a:off x="20059735" y="22923119"/>
              <a:ext cx="1058333" cy="677333"/>
            </a:xfrm>
            <a:custGeom>
              <a:avLst/>
              <a:gdLst>
                <a:gd name="connsiteX0" fmla="*/ 142113 w 1058333"/>
                <a:gd name="connsiteY0" fmla="*/ 282575 h 677333"/>
                <a:gd name="connsiteX1" fmla="*/ 313563 w 1058333"/>
                <a:gd name="connsiteY1" fmla="*/ 282575 h 677333"/>
                <a:gd name="connsiteX2" fmla="*/ 313563 w 1058333"/>
                <a:gd name="connsiteY2" fmla="*/ 685165 h 677333"/>
                <a:gd name="connsiteX3" fmla="*/ 464270 w 1058333"/>
                <a:gd name="connsiteY3" fmla="*/ 685165 h 677333"/>
                <a:gd name="connsiteX4" fmla="*/ 464270 w 1058333"/>
                <a:gd name="connsiteY4" fmla="*/ 152104 h 677333"/>
                <a:gd name="connsiteX5" fmla="*/ 536998 w 1058333"/>
                <a:gd name="connsiteY5" fmla="*/ 61680 h 677333"/>
                <a:gd name="connsiteX6" fmla="*/ 614934 w 1058333"/>
                <a:gd name="connsiteY6" fmla="*/ 61680 h 677333"/>
                <a:gd name="connsiteX7" fmla="*/ 614934 w 1058333"/>
                <a:gd name="connsiteY7" fmla="*/ 685165 h 677333"/>
                <a:gd name="connsiteX8" fmla="*/ 765641 w 1058333"/>
                <a:gd name="connsiteY8" fmla="*/ 685165 h 677333"/>
                <a:gd name="connsiteX9" fmla="*/ 765641 w 1058333"/>
                <a:gd name="connsiteY9" fmla="*/ 394589 h 677333"/>
                <a:gd name="connsiteX10" fmla="*/ 831215 w 1058333"/>
                <a:gd name="connsiteY10" fmla="*/ 329057 h 677333"/>
                <a:gd name="connsiteX11" fmla="*/ 896789 w 1058333"/>
                <a:gd name="connsiteY11" fmla="*/ 394589 h 677333"/>
                <a:gd name="connsiteX12" fmla="*/ 896789 w 1058333"/>
                <a:gd name="connsiteY12" fmla="*/ 685165 h 677333"/>
                <a:gd name="connsiteX13" fmla="*/ 1047496 w 1058333"/>
                <a:gd name="connsiteY13" fmla="*/ 685165 h 677333"/>
                <a:gd name="connsiteX14" fmla="*/ 1047496 w 1058333"/>
                <a:gd name="connsiteY14" fmla="*/ 655235 h 677333"/>
                <a:gd name="connsiteX15" fmla="*/ 926719 w 1058333"/>
                <a:gd name="connsiteY15" fmla="*/ 655235 h 677333"/>
                <a:gd name="connsiteX16" fmla="*/ 926719 w 1058333"/>
                <a:gd name="connsiteY16" fmla="*/ 382228 h 677333"/>
                <a:gd name="connsiteX17" fmla="*/ 831215 w 1058333"/>
                <a:gd name="connsiteY17" fmla="*/ 286724 h 677333"/>
                <a:gd name="connsiteX18" fmla="*/ 735711 w 1058333"/>
                <a:gd name="connsiteY18" fmla="*/ 382228 h 677333"/>
                <a:gd name="connsiteX19" fmla="*/ 735711 w 1058333"/>
                <a:gd name="connsiteY19" fmla="*/ 655235 h 677333"/>
                <a:gd name="connsiteX20" fmla="*/ 644864 w 1058333"/>
                <a:gd name="connsiteY20" fmla="*/ 655235 h 677333"/>
                <a:gd name="connsiteX21" fmla="*/ 644864 w 1058333"/>
                <a:gd name="connsiteY21" fmla="*/ 31750 h 677333"/>
                <a:gd name="connsiteX22" fmla="*/ 522647 w 1058333"/>
                <a:gd name="connsiteY22" fmla="*/ 31750 h 677333"/>
                <a:gd name="connsiteX23" fmla="*/ 434340 w 1058333"/>
                <a:gd name="connsiteY23" fmla="*/ 141520 h 677333"/>
                <a:gd name="connsiteX24" fmla="*/ 434340 w 1058333"/>
                <a:gd name="connsiteY24" fmla="*/ 655235 h 677333"/>
                <a:gd name="connsiteX25" fmla="*/ 343493 w 1058333"/>
                <a:gd name="connsiteY25" fmla="*/ 655235 h 677333"/>
                <a:gd name="connsiteX26" fmla="*/ 343493 w 1058333"/>
                <a:gd name="connsiteY26" fmla="*/ 252645 h 677333"/>
                <a:gd name="connsiteX27" fmla="*/ 112226 w 1058333"/>
                <a:gd name="connsiteY27" fmla="*/ 252645 h 677333"/>
                <a:gd name="connsiteX28" fmla="*/ 112226 w 1058333"/>
                <a:gd name="connsiteY28" fmla="*/ 655235 h 677333"/>
                <a:gd name="connsiteX29" fmla="*/ 31750 w 1058333"/>
                <a:gd name="connsiteY29" fmla="*/ 655235 h 677333"/>
                <a:gd name="connsiteX30" fmla="*/ 31750 w 1058333"/>
                <a:gd name="connsiteY30" fmla="*/ 685165 h 677333"/>
                <a:gd name="connsiteX31" fmla="*/ 142113 w 1058333"/>
                <a:gd name="connsiteY31" fmla="*/ 685165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8333" h="677333">
                  <a:moveTo>
                    <a:pt x="142113" y="282575"/>
                  </a:moveTo>
                  <a:lnTo>
                    <a:pt x="313563" y="282575"/>
                  </a:lnTo>
                  <a:lnTo>
                    <a:pt x="313563" y="685165"/>
                  </a:lnTo>
                  <a:lnTo>
                    <a:pt x="464270" y="685165"/>
                  </a:lnTo>
                  <a:lnTo>
                    <a:pt x="464270" y="152104"/>
                  </a:lnTo>
                  <a:lnTo>
                    <a:pt x="536998" y="61680"/>
                  </a:lnTo>
                  <a:lnTo>
                    <a:pt x="614934" y="61680"/>
                  </a:lnTo>
                  <a:lnTo>
                    <a:pt x="614934" y="685165"/>
                  </a:lnTo>
                  <a:lnTo>
                    <a:pt x="765641" y="685165"/>
                  </a:lnTo>
                  <a:lnTo>
                    <a:pt x="765641" y="394589"/>
                  </a:lnTo>
                  <a:lnTo>
                    <a:pt x="831215" y="329057"/>
                  </a:lnTo>
                  <a:lnTo>
                    <a:pt x="896789" y="394589"/>
                  </a:lnTo>
                  <a:lnTo>
                    <a:pt x="896789" y="685165"/>
                  </a:lnTo>
                  <a:lnTo>
                    <a:pt x="1047496" y="685165"/>
                  </a:lnTo>
                  <a:lnTo>
                    <a:pt x="1047496" y="655235"/>
                  </a:lnTo>
                  <a:lnTo>
                    <a:pt x="926719" y="655235"/>
                  </a:lnTo>
                  <a:lnTo>
                    <a:pt x="926719" y="382228"/>
                  </a:lnTo>
                  <a:lnTo>
                    <a:pt x="831215" y="286724"/>
                  </a:lnTo>
                  <a:lnTo>
                    <a:pt x="735711" y="382228"/>
                  </a:lnTo>
                  <a:lnTo>
                    <a:pt x="735711" y="655235"/>
                  </a:lnTo>
                  <a:lnTo>
                    <a:pt x="644864" y="655235"/>
                  </a:lnTo>
                  <a:lnTo>
                    <a:pt x="644864" y="31750"/>
                  </a:lnTo>
                  <a:lnTo>
                    <a:pt x="522647" y="31750"/>
                  </a:lnTo>
                  <a:lnTo>
                    <a:pt x="434340" y="141520"/>
                  </a:lnTo>
                  <a:lnTo>
                    <a:pt x="434340" y="655235"/>
                  </a:lnTo>
                  <a:lnTo>
                    <a:pt x="343493" y="655235"/>
                  </a:lnTo>
                  <a:lnTo>
                    <a:pt x="343493" y="252645"/>
                  </a:lnTo>
                  <a:lnTo>
                    <a:pt x="112226" y="252645"/>
                  </a:lnTo>
                  <a:lnTo>
                    <a:pt x="112226" y="655235"/>
                  </a:lnTo>
                  <a:lnTo>
                    <a:pt x="31750" y="655235"/>
                  </a:lnTo>
                  <a:lnTo>
                    <a:pt x="31750" y="685165"/>
                  </a:lnTo>
                  <a:lnTo>
                    <a:pt x="142113" y="6851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0" name="PA-任意多边形: 形状 1637"/>
            <p:cNvSpPr/>
            <p:nvPr>
              <p:custDataLst>
                <p:tags r:id="rId48"/>
              </p:custDataLst>
            </p:nvPr>
          </p:nvSpPr>
          <p:spPr bwMode="auto">
            <a:xfrm>
              <a:off x="20196514" y="23203069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27 w 84666"/>
                <a:gd name="connsiteY1" fmla="*/ 31750 h 84666"/>
                <a:gd name="connsiteX2" fmla="*/ 76327 w 84666"/>
                <a:gd name="connsiteY2" fmla="*/ 67564 h 84666"/>
                <a:gd name="connsiteX3" fmla="*/ 31750 w 84666"/>
                <a:gd name="connsiteY3" fmla="*/ 67564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27" y="31750"/>
                  </a:lnTo>
                  <a:lnTo>
                    <a:pt x="76327" y="67564"/>
                  </a:lnTo>
                  <a:lnTo>
                    <a:pt x="31750" y="67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1" name="PA-任意多边形: 形状 1638"/>
            <p:cNvSpPr/>
            <p:nvPr>
              <p:custDataLst>
                <p:tags r:id="rId49"/>
              </p:custDataLst>
            </p:nvPr>
          </p:nvSpPr>
          <p:spPr bwMode="auto">
            <a:xfrm>
              <a:off x="20271655" y="23203069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69 w 84666"/>
                <a:gd name="connsiteY1" fmla="*/ 31750 h 84666"/>
                <a:gd name="connsiteX2" fmla="*/ 76369 w 84666"/>
                <a:gd name="connsiteY2" fmla="*/ 67564 h 84666"/>
                <a:gd name="connsiteX3" fmla="*/ 31750 w 84666"/>
                <a:gd name="connsiteY3" fmla="*/ 67564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69" y="31750"/>
                  </a:lnTo>
                  <a:lnTo>
                    <a:pt x="76369" y="67564"/>
                  </a:lnTo>
                  <a:lnTo>
                    <a:pt x="31750" y="67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2" name="PA-任意多边形: 形状 1639"/>
            <p:cNvSpPr/>
            <p:nvPr>
              <p:custDataLst>
                <p:tags r:id="rId50"/>
              </p:custDataLst>
            </p:nvPr>
          </p:nvSpPr>
          <p:spPr bwMode="auto">
            <a:xfrm>
              <a:off x="20196514" y="23263394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27 w 84666"/>
                <a:gd name="connsiteY1" fmla="*/ 31750 h 84666"/>
                <a:gd name="connsiteX2" fmla="*/ 76327 w 84666"/>
                <a:gd name="connsiteY2" fmla="*/ 67522 h 84666"/>
                <a:gd name="connsiteX3" fmla="*/ 31750 w 84666"/>
                <a:gd name="connsiteY3" fmla="*/ 67522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27" y="31750"/>
                  </a:lnTo>
                  <a:lnTo>
                    <a:pt x="76327" y="67522"/>
                  </a:lnTo>
                  <a:lnTo>
                    <a:pt x="31750" y="675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3" name="PA-任意多边形: 形状 1640"/>
            <p:cNvSpPr/>
            <p:nvPr>
              <p:custDataLst>
                <p:tags r:id="rId51"/>
              </p:custDataLst>
            </p:nvPr>
          </p:nvSpPr>
          <p:spPr bwMode="auto">
            <a:xfrm>
              <a:off x="20271655" y="23263394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69 w 84666"/>
                <a:gd name="connsiteY1" fmla="*/ 31750 h 84666"/>
                <a:gd name="connsiteX2" fmla="*/ 76369 w 84666"/>
                <a:gd name="connsiteY2" fmla="*/ 67522 h 84666"/>
                <a:gd name="connsiteX3" fmla="*/ 31750 w 84666"/>
                <a:gd name="connsiteY3" fmla="*/ 67522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69" y="31750"/>
                  </a:lnTo>
                  <a:lnTo>
                    <a:pt x="76369" y="67522"/>
                  </a:lnTo>
                  <a:lnTo>
                    <a:pt x="31750" y="675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4" name="PA-任意多边形: 形状 1641"/>
            <p:cNvSpPr/>
            <p:nvPr>
              <p:custDataLst>
                <p:tags r:id="rId52"/>
              </p:custDataLst>
            </p:nvPr>
          </p:nvSpPr>
          <p:spPr bwMode="auto">
            <a:xfrm>
              <a:off x="20196514" y="23323719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27 w 84666"/>
                <a:gd name="connsiteY1" fmla="*/ 31750 h 84666"/>
                <a:gd name="connsiteX2" fmla="*/ 76327 w 84666"/>
                <a:gd name="connsiteY2" fmla="*/ 67522 h 84666"/>
                <a:gd name="connsiteX3" fmla="*/ 31750 w 84666"/>
                <a:gd name="connsiteY3" fmla="*/ 67522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27" y="31750"/>
                  </a:lnTo>
                  <a:lnTo>
                    <a:pt x="76327" y="67522"/>
                  </a:lnTo>
                  <a:lnTo>
                    <a:pt x="31750" y="675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5" name="PA-任意多边形: 形状 1642"/>
            <p:cNvSpPr/>
            <p:nvPr>
              <p:custDataLst>
                <p:tags r:id="rId53"/>
              </p:custDataLst>
            </p:nvPr>
          </p:nvSpPr>
          <p:spPr bwMode="auto">
            <a:xfrm>
              <a:off x="20271655" y="23323719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69 w 84666"/>
                <a:gd name="connsiteY1" fmla="*/ 31750 h 84666"/>
                <a:gd name="connsiteX2" fmla="*/ 76369 w 84666"/>
                <a:gd name="connsiteY2" fmla="*/ 67606 h 84666"/>
                <a:gd name="connsiteX3" fmla="*/ 31750 w 84666"/>
                <a:gd name="connsiteY3" fmla="*/ 6760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69" y="31750"/>
                  </a:lnTo>
                  <a:lnTo>
                    <a:pt x="76369" y="67606"/>
                  </a:lnTo>
                  <a:lnTo>
                    <a:pt x="31750" y="676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6" name="PA-任意多边形: 形状 1643"/>
            <p:cNvSpPr/>
            <p:nvPr>
              <p:custDataLst>
                <p:tags r:id="rId54"/>
              </p:custDataLst>
            </p:nvPr>
          </p:nvSpPr>
          <p:spPr bwMode="auto">
            <a:xfrm>
              <a:off x="20196514" y="23384002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27 w 84666"/>
                <a:gd name="connsiteY1" fmla="*/ 31750 h 84666"/>
                <a:gd name="connsiteX2" fmla="*/ 76327 w 84666"/>
                <a:gd name="connsiteY2" fmla="*/ 67606 h 84666"/>
                <a:gd name="connsiteX3" fmla="*/ 31750 w 84666"/>
                <a:gd name="connsiteY3" fmla="*/ 6760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27" y="31750"/>
                  </a:lnTo>
                  <a:lnTo>
                    <a:pt x="76327" y="67606"/>
                  </a:lnTo>
                  <a:lnTo>
                    <a:pt x="31750" y="676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7" name="PA-任意多边形: 形状 1644"/>
            <p:cNvSpPr/>
            <p:nvPr>
              <p:custDataLst>
                <p:tags r:id="rId55"/>
              </p:custDataLst>
            </p:nvPr>
          </p:nvSpPr>
          <p:spPr bwMode="auto">
            <a:xfrm>
              <a:off x="20271655" y="23384002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69 w 84666"/>
                <a:gd name="connsiteY1" fmla="*/ 31750 h 84666"/>
                <a:gd name="connsiteX2" fmla="*/ 76369 w 84666"/>
                <a:gd name="connsiteY2" fmla="*/ 67606 h 84666"/>
                <a:gd name="connsiteX3" fmla="*/ 31750 w 84666"/>
                <a:gd name="connsiteY3" fmla="*/ 6760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69" y="31750"/>
                  </a:lnTo>
                  <a:lnTo>
                    <a:pt x="76369" y="67606"/>
                  </a:lnTo>
                  <a:lnTo>
                    <a:pt x="31750" y="676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8" name="PA-任意多边形: 形状 1645"/>
            <p:cNvSpPr/>
            <p:nvPr>
              <p:custDataLst>
                <p:tags r:id="rId56"/>
              </p:custDataLst>
            </p:nvPr>
          </p:nvSpPr>
          <p:spPr bwMode="auto">
            <a:xfrm>
              <a:off x="20196514" y="23444412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27 w 84666"/>
                <a:gd name="connsiteY1" fmla="*/ 31750 h 84666"/>
                <a:gd name="connsiteX2" fmla="*/ 76327 w 84666"/>
                <a:gd name="connsiteY2" fmla="*/ 67479 h 84666"/>
                <a:gd name="connsiteX3" fmla="*/ 31750 w 84666"/>
                <a:gd name="connsiteY3" fmla="*/ 67479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27" y="31750"/>
                  </a:lnTo>
                  <a:lnTo>
                    <a:pt x="76327" y="67479"/>
                  </a:lnTo>
                  <a:lnTo>
                    <a:pt x="31750" y="67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9" name="PA-任意多边形: 形状 1646"/>
            <p:cNvSpPr/>
            <p:nvPr>
              <p:custDataLst>
                <p:tags r:id="rId57"/>
              </p:custDataLst>
            </p:nvPr>
          </p:nvSpPr>
          <p:spPr bwMode="auto">
            <a:xfrm>
              <a:off x="20271655" y="23444412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69 w 84666"/>
                <a:gd name="connsiteY1" fmla="*/ 31750 h 84666"/>
                <a:gd name="connsiteX2" fmla="*/ 76369 w 84666"/>
                <a:gd name="connsiteY2" fmla="*/ 67479 h 84666"/>
                <a:gd name="connsiteX3" fmla="*/ 31750 w 84666"/>
                <a:gd name="connsiteY3" fmla="*/ 67479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69" y="31750"/>
                  </a:lnTo>
                  <a:lnTo>
                    <a:pt x="76369" y="67479"/>
                  </a:lnTo>
                  <a:lnTo>
                    <a:pt x="31750" y="67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0" name="PA-任意多边形: 形状 1647"/>
            <p:cNvSpPr/>
            <p:nvPr>
              <p:custDataLst>
                <p:tags r:id="rId58"/>
              </p:custDataLst>
            </p:nvPr>
          </p:nvSpPr>
          <p:spPr bwMode="auto">
            <a:xfrm>
              <a:off x="20196514" y="23504694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27 w 84666"/>
                <a:gd name="connsiteY1" fmla="*/ 31750 h 84666"/>
                <a:gd name="connsiteX2" fmla="*/ 76327 w 84666"/>
                <a:gd name="connsiteY2" fmla="*/ 67564 h 84666"/>
                <a:gd name="connsiteX3" fmla="*/ 31750 w 84666"/>
                <a:gd name="connsiteY3" fmla="*/ 67564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27" y="31750"/>
                  </a:lnTo>
                  <a:lnTo>
                    <a:pt x="76327" y="67564"/>
                  </a:lnTo>
                  <a:lnTo>
                    <a:pt x="31750" y="67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1" name="PA-任意多边形: 形状 1648"/>
            <p:cNvSpPr/>
            <p:nvPr>
              <p:custDataLst>
                <p:tags r:id="rId59"/>
              </p:custDataLst>
            </p:nvPr>
          </p:nvSpPr>
          <p:spPr bwMode="auto">
            <a:xfrm>
              <a:off x="20271655" y="23504694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76369 w 84666"/>
                <a:gd name="connsiteY1" fmla="*/ 31750 h 84666"/>
                <a:gd name="connsiteX2" fmla="*/ 76369 w 84666"/>
                <a:gd name="connsiteY2" fmla="*/ 67564 h 84666"/>
                <a:gd name="connsiteX3" fmla="*/ 31750 w 84666"/>
                <a:gd name="connsiteY3" fmla="*/ 67564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76369" y="31750"/>
                  </a:lnTo>
                  <a:lnTo>
                    <a:pt x="76369" y="67564"/>
                  </a:lnTo>
                  <a:lnTo>
                    <a:pt x="31750" y="67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2" name="PA-任意多边形: 形状 1649"/>
            <p:cNvSpPr/>
            <p:nvPr>
              <p:custDataLst>
                <p:tags r:id="rId60"/>
              </p:custDataLst>
            </p:nvPr>
          </p:nvSpPr>
          <p:spPr bwMode="auto">
            <a:xfrm>
              <a:off x="20810855" y="23311400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67522 h 84666"/>
                <a:gd name="connsiteX3" fmla="*/ 31750 w 84666"/>
                <a:gd name="connsiteY3" fmla="*/ 67522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67522"/>
                  </a:lnTo>
                  <a:lnTo>
                    <a:pt x="31750" y="675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3" name="PA-任意多边形: 形状 1650"/>
            <p:cNvSpPr/>
            <p:nvPr>
              <p:custDataLst>
                <p:tags r:id="rId61"/>
              </p:custDataLst>
            </p:nvPr>
          </p:nvSpPr>
          <p:spPr bwMode="auto">
            <a:xfrm>
              <a:off x="20871180" y="23311400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67606 h 84666"/>
                <a:gd name="connsiteX3" fmla="*/ 31750 w 84666"/>
                <a:gd name="connsiteY3" fmla="*/ 6760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67606"/>
                  </a:lnTo>
                  <a:lnTo>
                    <a:pt x="31750" y="676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4" name="PA-任意多边形: 形状 1651"/>
            <p:cNvSpPr/>
            <p:nvPr>
              <p:custDataLst>
                <p:tags r:id="rId62"/>
              </p:custDataLst>
            </p:nvPr>
          </p:nvSpPr>
          <p:spPr bwMode="auto">
            <a:xfrm>
              <a:off x="20810855" y="23371810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67479 h 84666"/>
                <a:gd name="connsiteX3" fmla="*/ 31750 w 84666"/>
                <a:gd name="connsiteY3" fmla="*/ 67479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67479"/>
                  </a:lnTo>
                  <a:lnTo>
                    <a:pt x="31750" y="67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5" name="PA-任意多边形: 形状 1652"/>
            <p:cNvSpPr/>
            <p:nvPr>
              <p:custDataLst>
                <p:tags r:id="rId63"/>
              </p:custDataLst>
            </p:nvPr>
          </p:nvSpPr>
          <p:spPr bwMode="auto">
            <a:xfrm>
              <a:off x="20871180" y="23371810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67479 h 84666"/>
                <a:gd name="connsiteX3" fmla="*/ 31750 w 84666"/>
                <a:gd name="connsiteY3" fmla="*/ 67479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67479"/>
                  </a:lnTo>
                  <a:lnTo>
                    <a:pt x="31750" y="674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6" name="PA-任意多边形: 形状 1653"/>
            <p:cNvSpPr/>
            <p:nvPr>
              <p:custDataLst>
                <p:tags r:id="rId64"/>
              </p:custDataLst>
            </p:nvPr>
          </p:nvSpPr>
          <p:spPr bwMode="auto">
            <a:xfrm>
              <a:off x="20810855" y="23432093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67564 h 84666"/>
                <a:gd name="connsiteX3" fmla="*/ 31750 w 84666"/>
                <a:gd name="connsiteY3" fmla="*/ 67564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67564"/>
                  </a:lnTo>
                  <a:lnTo>
                    <a:pt x="31750" y="67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7" name="PA-任意多边形: 形状 1654"/>
            <p:cNvSpPr/>
            <p:nvPr>
              <p:custDataLst>
                <p:tags r:id="rId65"/>
              </p:custDataLst>
            </p:nvPr>
          </p:nvSpPr>
          <p:spPr bwMode="auto">
            <a:xfrm>
              <a:off x="20579884" y="22986323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905 h 84666"/>
                <a:gd name="connsiteX3" fmla="*/ 31750 w 84666"/>
                <a:gd name="connsiteY3" fmla="*/ 83905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905"/>
                  </a:lnTo>
                  <a:lnTo>
                    <a:pt x="31750" y="839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8" name="PA-任意多边形: 形状 1655"/>
            <p:cNvSpPr/>
            <p:nvPr>
              <p:custDataLst>
                <p:tags r:id="rId66"/>
              </p:custDataLst>
            </p:nvPr>
          </p:nvSpPr>
          <p:spPr bwMode="auto">
            <a:xfrm>
              <a:off x="20579884" y="23074164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905 h 84666"/>
                <a:gd name="connsiteX3" fmla="*/ 31750 w 84666"/>
                <a:gd name="connsiteY3" fmla="*/ 83905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905"/>
                  </a:lnTo>
                  <a:lnTo>
                    <a:pt x="31750" y="839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89" name="PA-任意多边形: 形状 1656"/>
            <p:cNvSpPr/>
            <p:nvPr>
              <p:custDataLst>
                <p:tags r:id="rId67"/>
              </p:custDataLst>
            </p:nvPr>
          </p:nvSpPr>
          <p:spPr bwMode="auto">
            <a:xfrm>
              <a:off x="20519559" y="23162133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820 h 84666"/>
                <a:gd name="connsiteX3" fmla="*/ 31750 w 84666"/>
                <a:gd name="connsiteY3" fmla="*/ 83820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820"/>
                  </a:lnTo>
                  <a:lnTo>
                    <a:pt x="31750" y="838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0" name="PA-任意多边形: 形状 1657"/>
            <p:cNvSpPr/>
            <p:nvPr>
              <p:custDataLst>
                <p:tags r:id="rId68"/>
              </p:custDataLst>
            </p:nvPr>
          </p:nvSpPr>
          <p:spPr bwMode="auto">
            <a:xfrm>
              <a:off x="20579884" y="23162133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862 h 84666"/>
                <a:gd name="connsiteX3" fmla="*/ 31750 w 84666"/>
                <a:gd name="connsiteY3" fmla="*/ 83862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862"/>
                  </a:lnTo>
                  <a:lnTo>
                    <a:pt x="31750" y="838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1" name="PA-任意多边形: 形状 1658"/>
            <p:cNvSpPr/>
            <p:nvPr>
              <p:custDataLst>
                <p:tags r:id="rId69"/>
              </p:custDataLst>
            </p:nvPr>
          </p:nvSpPr>
          <p:spPr bwMode="auto">
            <a:xfrm>
              <a:off x="20519559" y="23249932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905 h 84666"/>
                <a:gd name="connsiteX3" fmla="*/ 31750 w 84666"/>
                <a:gd name="connsiteY3" fmla="*/ 83905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905"/>
                  </a:lnTo>
                  <a:lnTo>
                    <a:pt x="31750" y="839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2" name="PA-任意多边形: 形状 1659"/>
            <p:cNvSpPr/>
            <p:nvPr>
              <p:custDataLst>
                <p:tags r:id="rId70"/>
              </p:custDataLst>
            </p:nvPr>
          </p:nvSpPr>
          <p:spPr bwMode="auto">
            <a:xfrm>
              <a:off x="20579884" y="23249975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862 h 84666"/>
                <a:gd name="connsiteX3" fmla="*/ 31750 w 84666"/>
                <a:gd name="connsiteY3" fmla="*/ 83862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862"/>
                  </a:lnTo>
                  <a:lnTo>
                    <a:pt x="31750" y="838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3" name="PA-任意多边形: 形状 1660"/>
            <p:cNvSpPr/>
            <p:nvPr>
              <p:custDataLst>
                <p:tags r:id="rId71"/>
              </p:custDataLst>
            </p:nvPr>
          </p:nvSpPr>
          <p:spPr bwMode="auto">
            <a:xfrm>
              <a:off x="20519559" y="23337816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820 h 84666"/>
                <a:gd name="connsiteX3" fmla="*/ 31750 w 84666"/>
                <a:gd name="connsiteY3" fmla="*/ 83820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820"/>
                  </a:lnTo>
                  <a:lnTo>
                    <a:pt x="31750" y="838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4" name="PA-任意多边形: 形状 1661"/>
            <p:cNvSpPr/>
            <p:nvPr>
              <p:custDataLst>
                <p:tags r:id="rId72"/>
              </p:custDataLst>
            </p:nvPr>
          </p:nvSpPr>
          <p:spPr bwMode="auto">
            <a:xfrm>
              <a:off x="20579884" y="23337816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820 h 84666"/>
                <a:gd name="connsiteX3" fmla="*/ 31750 w 84666"/>
                <a:gd name="connsiteY3" fmla="*/ 83820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820"/>
                  </a:lnTo>
                  <a:lnTo>
                    <a:pt x="31750" y="838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5" name="PA-任意多边形: 形状 1662"/>
            <p:cNvSpPr/>
            <p:nvPr>
              <p:custDataLst>
                <p:tags r:id="rId73"/>
              </p:custDataLst>
            </p:nvPr>
          </p:nvSpPr>
          <p:spPr bwMode="auto">
            <a:xfrm>
              <a:off x="20519559" y="23425700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820 h 84666"/>
                <a:gd name="connsiteX3" fmla="*/ 31750 w 84666"/>
                <a:gd name="connsiteY3" fmla="*/ 83820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820"/>
                  </a:lnTo>
                  <a:lnTo>
                    <a:pt x="31750" y="838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96" name="PA-任意多边形: 形状 1663"/>
            <p:cNvSpPr/>
            <p:nvPr>
              <p:custDataLst>
                <p:tags r:id="rId74"/>
              </p:custDataLst>
            </p:nvPr>
          </p:nvSpPr>
          <p:spPr bwMode="auto">
            <a:xfrm>
              <a:off x="20579884" y="23425700"/>
              <a:ext cx="84667" cy="84667"/>
            </a:xfrm>
            <a:custGeom>
              <a:avLst/>
              <a:gdLst>
                <a:gd name="connsiteX0" fmla="*/ 31750 w 84666"/>
                <a:gd name="connsiteY0" fmla="*/ 31750 h 84666"/>
                <a:gd name="connsiteX1" fmla="*/ 67522 w 84666"/>
                <a:gd name="connsiteY1" fmla="*/ 31750 h 84666"/>
                <a:gd name="connsiteX2" fmla="*/ 67522 w 84666"/>
                <a:gd name="connsiteY2" fmla="*/ 83820 h 84666"/>
                <a:gd name="connsiteX3" fmla="*/ 31750 w 84666"/>
                <a:gd name="connsiteY3" fmla="*/ 83820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66" h="84666">
                  <a:moveTo>
                    <a:pt x="31750" y="31750"/>
                  </a:moveTo>
                  <a:lnTo>
                    <a:pt x="67522" y="31750"/>
                  </a:lnTo>
                  <a:lnTo>
                    <a:pt x="67522" y="83820"/>
                  </a:lnTo>
                  <a:lnTo>
                    <a:pt x="31750" y="838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</p:spTree>
    <p:custDataLst>
      <p:tags r:id="rId75"/>
    </p:custDataLst>
  </p:cSld>
  <p:clrMapOvr>
    <a:masterClrMapping/>
  </p:clrMapOvr>
  <p:transition spd="slow" advClick="0" advTm="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2524739" y="941100"/>
            <a:ext cx="9057151" cy="542184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椭圆 46"/>
          <p:cNvSpPr/>
          <p:nvPr>
            <p:custDataLst>
              <p:tags r:id="rId2"/>
            </p:custDataLst>
          </p:nvPr>
        </p:nvSpPr>
        <p:spPr>
          <a:xfrm>
            <a:off x="3851241" y="1065796"/>
            <a:ext cx="475055" cy="475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3"/>
            </p:custDataLst>
          </p:nvPr>
        </p:nvSpPr>
        <p:spPr>
          <a:xfrm>
            <a:off x="3768679" y="1852048"/>
            <a:ext cx="2021521" cy="147787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marL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通过建设附属学校、协议共建实践基地等方式，按照“混合编队、巡回指导”的教育实习模式，加强师范生师德体验、教学实践、学校与班级管理实践、教研实践、教育调查等方面的实践教学。</a:t>
            </a: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4"/>
            </p:custDataLst>
          </p:nvPr>
        </p:nvSpPr>
        <p:spPr>
          <a:xfrm>
            <a:off x="3768679" y="1647547"/>
            <a:ext cx="2021521" cy="308659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algn="l">
              <a:buNone/>
            </a:pP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合作共建师范生教育实践基地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>
            <p:custDataLst>
              <p:tags r:id="rId5"/>
            </p:custDataLst>
          </p:nvPr>
        </p:nvSpPr>
        <p:spPr>
          <a:xfrm>
            <a:off x="5997877" y="1065796"/>
            <a:ext cx="475055" cy="475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6"/>
            </p:custDataLst>
          </p:nvPr>
        </p:nvSpPr>
        <p:spPr>
          <a:xfrm>
            <a:off x="5914044" y="1852048"/>
            <a:ext cx="2021521" cy="147787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marL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高等学校教师教育类课程教师到中小学兼职任教、挂职实践，每5年累计不少于1年。中小学优秀教师到高等学校担任师范类专业兼职教师，培养指导师范生。</a:t>
            </a: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7"/>
            </p:custDataLst>
          </p:nvPr>
        </p:nvSpPr>
        <p:spPr>
          <a:xfrm>
            <a:off x="5914044" y="1647547"/>
            <a:ext cx="2021521" cy="308659"/>
          </a:xfrm>
          <a:prstGeom prst="rect">
            <a:avLst/>
          </a:prstGeom>
          <a:noFill/>
        </p:spPr>
        <p:txBody>
          <a:bodyPr wrap="square" rtlCol="0">
            <a:normAutofit fontScale="80000"/>
          </a:bodyPr>
          <a:p>
            <a:pPr marL="0" algn="l">
              <a:buNone/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合作开展大中小学教师交流计划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>
            <p:custDataLst>
              <p:tags r:id="rId8"/>
            </p:custDataLst>
          </p:nvPr>
        </p:nvSpPr>
        <p:spPr>
          <a:xfrm>
            <a:off x="8144512" y="1065160"/>
            <a:ext cx="475055" cy="475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9"/>
            </p:custDataLst>
          </p:nvPr>
        </p:nvSpPr>
        <p:spPr>
          <a:xfrm>
            <a:off x="8060044" y="1852048"/>
            <a:ext cx="2021521" cy="1477876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marL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开放学校基础教育研究平台，吸纳中小学优秀教师参与课题研究。鼓励学校教师教育专家学者、教师深入中小学指导开展基础教育研究。与高新区教育发展研究院开展合作共建。推动高校基础教育科研成果在中小学应用推广。</a:t>
            </a: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10"/>
            </p:custDataLst>
          </p:nvPr>
        </p:nvSpPr>
        <p:spPr>
          <a:xfrm>
            <a:off x="8060044" y="1647547"/>
            <a:ext cx="2021521" cy="308659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algn="l">
              <a:buNone/>
            </a:pPr>
            <a:r>
              <a:rPr lang="zh-CN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协同开展基础教育研究</a:t>
            </a:r>
            <a:endParaRPr lang="zh-CN" altLang="en-US" sz="9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0" name="椭圆 69"/>
          <p:cNvSpPr/>
          <p:nvPr>
            <p:custDataLst>
              <p:tags r:id="rId11"/>
            </p:custDataLst>
          </p:nvPr>
        </p:nvSpPr>
        <p:spPr>
          <a:xfrm>
            <a:off x="3851241" y="3522995"/>
            <a:ext cx="475055" cy="475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12"/>
            </p:custDataLst>
          </p:nvPr>
        </p:nvSpPr>
        <p:spPr>
          <a:xfrm>
            <a:off x="3768679" y="4314328"/>
            <a:ext cx="2021521" cy="147787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marL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发挥省继教中心、省干训中心作用，主动参与实验区教师、校长培训，协同打造实验区一流教师队伍。</a:t>
            </a: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文本框 68"/>
          <p:cNvSpPr txBox="1"/>
          <p:nvPr>
            <p:custDataLst>
              <p:tags r:id="rId13"/>
            </p:custDataLst>
          </p:nvPr>
        </p:nvSpPr>
        <p:spPr>
          <a:xfrm>
            <a:off x="3768679" y="4109827"/>
            <a:ext cx="2021521" cy="308659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algn="l">
              <a:buNone/>
            </a:pP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合作开展中小学教师培训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6" name="椭圆 75"/>
          <p:cNvSpPr/>
          <p:nvPr>
            <p:custDataLst>
              <p:tags r:id="rId14"/>
            </p:custDataLst>
          </p:nvPr>
        </p:nvSpPr>
        <p:spPr>
          <a:xfrm>
            <a:off x="5997877" y="3522360"/>
            <a:ext cx="475055" cy="4750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90000"/>
          </a:bodyPr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>
            <p:custDataLst>
              <p:tags r:id="rId15"/>
            </p:custDataLst>
          </p:nvPr>
        </p:nvSpPr>
        <p:spPr>
          <a:xfrm>
            <a:off x="5914044" y="4314328"/>
            <a:ext cx="2021521" cy="147787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marL="0" lvl="0" indent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发挥湖北省基础教育信息技术协同中心的作用，按照实验区中小学信息化建设的要求，共同推动“光谷智慧教育”建设。</a:t>
            </a: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>
            <p:custDataLst>
              <p:tags r:id="rId16"/>
            </p:custDataLst>
          </p:nvPr>
        </p:nvSpPr>
        <p:spPr>
          <a:xfrm>
            <a:off x="5913967" y="4109720"/>
            <a:ext cx="2231813" cy="309033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algn="l">
              <a:buNone/>
            </a:pPr>
            <a:r>
              <a:rPr lang="zh-CN" alt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合作推动实验区教育信息化建设</a:t>
            </a:r>
            <a:endParaRPr lang="zh-CN" altLang="en-US" sz="1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17"/>
            </p:custDataLst>
          </p:nvPr>
        </p:nvGrpSpPr>
        <p:grpSpPr>
          <a:xfrm>
            <a:off x="397599" y="914007"/>
            <a:ext cx="336549" cy="336603"/>
            <a:chOff x="215265" y="1312152"/>
            <a:chExt cx="336550" cy="336603"/>
          </a:xfrm>
        </p:grpSpPr>
        <p:sp>
          <p:nvSpPr>
            <p:cNvPr id="10" name="椭圆 9"/>
            <p:cNvSpPr/>
            <p:nvPr>
              <p:custDataLst>
                <p:tags r:id="rId18"/>
              </p:custDataLst>
            </p:nvPr>
          </p:nvSpPr>
          <p:spPr>
            <a:xfrm>
              <a:off x="215265" y="1312152"/>
              <a:ext cx="336550" cy="33660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等腰三角形 13"/>
            <p:cNvSpPr/>
            <p:nvPr>
              <p:custDataLst>
                <p:tags r:id="rId19"/>
              </p:custDataLst>
            </p:nvPr>
          </p:nvSpPr>
          <p:spPr>
            <a:xfrm rot="5400000">
              <a:off x="346998" y="1436272"/>
              <a:ext cx="102484" cy="883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>
            <p:custDataLst>
              <p:tags r:id="rId20"/>
            </p:custDataLst>
          </p:nvPr>
        </p:nvSpPr>
        <p:spPr>
          <a:xfrm>
            <a:off x="914543" y="913372"/>
            <a:ext cx="1351491" cy="5030621"/>
          </a:xfrm>
          <a:prstGeom prst="rect">
            <a:avLst/>
          </a:prstGeom>
          <a:noFill/>
        </p:spPr>
        <p:txBody>
          <a:bodyPr vert="eaVert"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3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中国·光谷教师教育综合改革实验区建设思路</a:t>
            </a:r>
            <a:endParaRPr lang="zh-CN" altLang="en-US" sz="3200" b="1" spc="3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>
            <p:custDataLst>
              <p:tags r:id="rId21"/>
            </p:custDataLst>
          </p:nvPr>
        </p:nvCxnSpPr>
        <p:spPr>
          <a:xfrm>
            <a:off x="461099" y="6104327"/>
            <a:ext cx="333847" cy="0"/>
          </a:xfrm>
          <a:prstGeom prst="line">
            <a:avLst/>
          </a:prstGeom>
          <a:ln w="317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>
            <p:custDataLst>
              <p:tags r:id="rId22"/>
            </p:custDataLst>
          </p:nvPr>
        </p:nvGrpSpPr>
        <p:grpSpPr>
          <a:xfrm>
            <a:off x="11425539" y="434115"/>
            <a:ext cx="203545" cy="74624"/>
            <a:chOff x="9839643" y="910117"/>
            <a:chExt cx="203545" cy="74624"/>
          </a:xfrm>
        </p:grpSpPr>
        <p:cxnSp>
          <p:nvCxnSpPr>
            <p:cNvPr id="24" name="直接连接符 23"/>
            <p:cNvCxnSpPr/>
            <p:nvPr>
              <p:custDataLst>
                <p:tags r:id="rId23"/>
              </p:custDataLst>
            </p:nvPr>
          </p:nvCxnSpPr>
          <p:spPr>
            <a:xfrm>
              <a:off x="9839643" y="910117"/>
              <a:ext cx="203545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4"/>
              </p:custDataLst>
            </p:nvPr>
          </p:nvCxnSpPr>
          <p:spPr>
            <a:xfrm>
              <a:off x="9839643" y="984741"/>
              <a:ext cx="155575" cy="0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13"/>
          <p:cNvSpPr txBox="1"/>
          <p:nvPr>
            <p:custDataLst>
              <p:tags r:id="rId25"/>
            </p:custDataLst>
          </p:nvPr>
        </p:nvSpPr>
        <p:spPr>
          <a:xfrm>
            <a:off x="384899" y="471440"/>
            <a:ext cx="2902380" cy="211203"/>
          </a:xfrm>
          <a:prstGeom prst="rect">
            <a:avLst/>
          </a:prstGeom>
          <a:noFill/>
          <a:ln>
            <a:noFill/>
          </a:ln>
        </p:spPr>
        <p:txBody>
          <a:bodyPr wrap="square" lIns="89998" tIns="35998" rIns="89998" bIns="35998" rtlCol="0" anchor="ctr" anchorCtr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微软雅黑" panose="020B0503020204020204" pitchFamily="34" charset="-122"/>
              </a:rPr>
              <a:t>https://</a:t>
            </a:r>
            <a:r>
              <a:rPr kumimoji="0" lang="en-US" altLang="zh-CN" sz="900" b="1" i="0" u="none" strike="noStrike" kern="1200" cap="none" spc="30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微软雅黑" panose="020B0503020204020204" pitchFamily="34" charset="-122"/>
              </a:rPr>
              <a:t>www.wps.cn</a:t>
            </a:r>
            <a:endParaRPr kumimoji="0" lang="en-US" altLang="zh-CN" sz="900" b="1" i="0" u="none" strike="noStrike" kern="1200" cap="none" spc="30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0" name="icon"/>
          <p:cNvGrpSpPr/>
          <p:nvPr>
            <p:custDataLst>
              <p:tags r:id="rId26"/>
            </p:custDataLst>
          </p:nvPr>
        </p:nvGrpSpPr>
        <p:grpSpPr>
          <a:xfrm rot="0">
            <a:off x="3956668" y="1171223"/>
            <a:ext cx="264201" cy="264201"/>
            <a:chOff x="-1526234" y="1858338"/>
            <a:chExt cx="1527952" cy="1271717"/>
          </a:xfrm>
          <a:solidFill>
            <a:schemeClr val="accent1"/>
          </a:solidFill>
        </p:grpSpPr>
        <p:sp>
          <p:nvSpPr>
            <p:cNvPr id="51" name="PA-任意多边形: 形状 937"/>
            <p:cNvSpPr/>
            <p:nvPr>
              <p:custDataLst>
                <p:tags r:id="rId27"/>
              </p:custDataLst>
            </p:nvPr>
          </p:nvSpPr>
          <p:spPr bwMode="auto">
            <a:xfrm>
              <a:off x="-1526202" y="2556771"/>
              <a:ext cx="226219" cy="160734"/>
            </a:xfrm>
            <a:custGeom>
              <a:avLst/>
              <a:gdLst>
                <a:gd name="connsiteX0" fmla="*/ 209082 w 226218"/>
                <a:gd name="connsiteY0" fmla="*/ 102061 h 160734"/>
                <a:gd name="connsiteX1" fmla="*/ 50333 w 226218"/>
                <a:gd name="connsiteY1" fmla="*/ 6811 h 160734"/>
                <a:gd name="connsiteX2" fmla="*/ 6771 w 226218"/>
                <a:gd name="connsiteY2" fmla="*/ 17732 h 160734"/>
                <a:gd name="connsiteX3" fmla="*/ 17629 w 226218"/>
                <a:gd name="connsiteY3" fmla="*/ 61294 h 160734"/>
                <a:gd name="connsiteX4" fmla="*/ 176378 w 226218"/>
                <a:gd name="connsiteY4" fmla="*/ 156544 h 160734"/>
                <a:gd name="connsiteX5" fmla="*/ 192699 w 226218"/>
                <a:gd name="connsiteY5" fmla="*/ 161053 h 160734"/>
                <a:gd name="connsiteX6" fmla="*/ 219940 w 226218"/>
                <a:gd name="connsiteY6" fmla="*/ 145623 h 160734"/>
                <a:gd name="connsiteX7" fmla="*/ 209082 w 226218"/>
                <a:gd name="connsiteY7" fmla="*/ 102061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218" h="160734">
                  <a:moveTo>
                    <a:pt x="209082" y="102061"/>
                  </a:moveTo>
                  <a:lnTo>
                    <a:pt x="50333" y="6811"/>
                  </a:lnTo>
                  <a:cubicBezTo>
                    <a:pt x="35283" y="-2333"/>
                    <a:pt x="15790" y="2682"/>
                    <a:pt x="6771" y="17732"/>
                  </a:cubicBezTo>
                  <a:cubicBezTo>
                    <a:pt x="-2245" y="32781"/>
                    <a:pt x="2580" y="52275"/>
                    <a:pt x="17629" y="61294"/>
                  </a:cubicBezTo>
                  <a:lnTo>
                    <a:pt x="176378" y="156544"/>
                  </a:lnTo>
                  <a:cubicBezTo>
                    <a:pt x="181522" y="159654"/>
                    <a:pt x="187174" y="161053"/>
                    <a:pt x="192699" y="161053"/>
                  </a:cubicBezTo>
                  <a:cubicBezTo>
                    <a:pt x="203429" y="161053"/>
                    <a:pt x="213972" y="155529"/>
                    <a:pt x="219940" y="145623"/>
                  </a:cubicBezTo>
                  <a:cubicBezTo>
                    <a:pt x="228956" y="130570"/>
                    <a:pt x="224131" y="111077"/>
                    <a:pt x="209082" y="1020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53" name="PA-任意多边形: 形状 938"/>
            <p:cNvSpPr/>
            <p:nvPr>
              <p:custDataLst>
                <p:tags r:id="rId28"/>
              </p:custDataLst>
            </p:nvPr>
          </p:nvSpPr>
          <p:spPr bwMode="auto">
            <a:xfrm>
              <a:off x="-1526234" y="1858338"/>
              <a:ext cx="753070" cy="226219"/>
            </a:xfrm>
            <a:custGeom>
              <a:avLst/>
              <a:gdLst>
                <a:gd name="connsiteX0" fmla="*/ 730069 w 753070"/>
                <a:gd name="connsiteY0" fmla="*/ 162444 h 226218"/>
                <a:gd name="connsiteX1" fmla="*/ 302459 w 753070"/>
                <a:gd name="connsiteY1" fmla="*/ 144981 h 226218"/>
                <a:gd name="connsiteX2" fmla="*/ 175143 w 753070"/>
                <a:gd name="connsiteY2" fmla="*/ 110310 h 226218"/>
                <a:gd name="connsiteX3" fmla="*/ 54300 w 753070"/>
                <a:gd name="connsiteY3" fmla="*/ 9601 h 226218"/>
                <a:gd name="connsiteX4" fmla="*/ 9595 w 753070"/>
                <a:gd name="connsiteY4" fmla="*/ 13664 h 226218"/>
                <a:gd name="connsiteX5" fmla="*/ 13658 w 753070"/>
                <a:gd name="connsiteY5" fmla="*/ 58369 h 226218"/>
                <a:gd name="connsiteX6" fmla="*/ 134498 w 753070"/>
                <a:gd name="connsiteY6" fmla="*/ 159081 h 226218"/>
                <a:gd name="connsiteX7" fmla="*/ 312425 w 753070"/>
                <a:gd name="connsiteY7" fmla="*/ 207721 h 226218"/>
                <a:gd name="connsiteX8" fmla="*/ 711522 w 753070"/>
                <a:gd name="connsiteY8" fmla="*/ 223279 h 226218"/>
                <a:gd name="connsiteX9" fmla="*/ 720794 w 753070"/>
                <a:gd name="connsiteY9" fmla="*/ 224613 h 226218"/>
                <a:gd name="connsiteX10" fmla="*/ 751146 w 753070"/>
                <a:gd name="connsiteY10" fmla="*/ 202071 h 226218"/>
                <a:gd name="connsiteX11" fmla="*/ 730069 w 753070"/>
                <a:gd name="connsiteY11" fmla="*/ 162444 h 22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0" h="226218">
                  <a:moveTo>
                    <a:pt x="730069" y="162444"/>
                  </a:moveTo>
                  <a:cubicBezTo>
                    <a:pt x="607896" y="125169"/>
                    <a:pt x="463941" y="119391"/>
                    <a:pt x="302459" y="144981"/>
                  </a:cubicBezTo>
                  <a:cubicBezTo>
                    <a:pt x="256867" y="152410"/>
                    <a:pt x="210257" y="139584"/>
                    <a:pt x="175143" y="110310"/>
                  </a:cubicBezTo>
                  <a:lnTo>
                    <a:pt x="54300" y="9601"/>
                  </a:lnTo>
                  <a:cubicBezTo>
                    <a:pt x="40775" y="-1701"/>
                    <a:pt x="20835" y="266"/>
                    <a:pt x="9595" y="13664"/>
                  </a:cubicBezTo>
                  <a:cubicBezTo>
                    <a:pt x="-1644" y="27127"/>
                    <a:pt x="198" y="47129"/>
                    <a:pt x="13658" y="58369"/>
                  </a:cubicBezTo>
                  <a:lnTo>
                    <a:pt x="134498" y="159081"/>
                  </a:lnTo>
                  <a:cubicBezTo>
                    <a:pt x="183709" y="200038"/>
                    <a:pt x="248479" y="217755"/>
                    <a:pt x="312425" y="207721"/>
                  </a:cubicBezTo>
                  <a:cubicBezTo>
                    <a:pt x="464316" y="183465"/>
                    <a:pt x="598618" y="188733"/>
                    <a:pt x="711522" y="223279"/>
                  </a:cubicBezTo>
                  <a:cubicBezTo>
                    <a:pt x="714633" y="224169"/>
                    <a:pt x="717746" y="224613"/>
                    <a:pt x="720794" y="224613"/>
                  </a:cubicBezTo>
                  <a:cubicBezTo>
                    <a:pt x="734448" y="224613"/>
                    <a:pt x="747021" y="215787"/>
                    <a:pt x="751146" y="202071"/>
                  </a:cubicBezTo>
                  <a:cubicBezTo>
                    <a:pt x="756293" y="185304"/>
                    <a:pt x="746833" y="167588"/>
                    <a:pt x="730069" y="162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54" name="PA-任意多边形: 形状 939"/>
            <p:cNvSpPr/>
            <p:nvPr>
              <p:custDataLst>
                <p:tags r:id="rId29"/>
              </p:custDataLst>
            </p:nvPr>
          </p:nvSpPr>
          <p:spPr bwMode="auto">
            <a:xfrm>
              <a:off x="-827742" y="2239328"/>
              <a:ext cx="702469" cy="827484"/>
            </a:xfrm>
            <a:custGeom>
              <a:avLst/>
              <a:gdLst>
                <a:gd name="connsiteX0" fmla="*/ 659908 w 702468"/>
                <a:gd name="connsiteY0" fmla="*/ 428582 h 827484"/>
                <a:gd name="connsiteX1" fmla="*/ 181944 w 702468"/>
                <a:gd name="connsiteY1" fmla="*/ 10119 h 827484"/>
                <a:gd name="connsiteX2" fmla="*/ 137114 w 702468"/>
                <a:gd name="connsiteY2" fmla="*/ 13105 h 827484"/>
                <a:gd name="connsiteX3" fmla="*/ 140034 w 702468"/>
                <a:gd name="connsiteY3" fmla="*/ 57872 h 827484"/>
                <a:gd name="connsiteX4" fmla="*/ 618189 w 702468"/>
                <a:gd name="connsiteY4" fmla="*/ 476463 h 827484"/>
                <a:gd name="connsiteX5" fmla="*/ 637239 w 702468"/>
                <a:gd name="connsiteY5" fmla="*/ 518501 h 827484"/>
                <a:gd name="connsiteX6" fmla="*/ 581994 w 702468"/>
                <a:gd name="connsiteY6" fmla="*/ 573746 h 827484"/>
                <a:gd name="connsiteX7" fmla="*/ 573484 w 702468"/>
                <a:gd name="connsiteY7" fmla="*/ 573746 h 827484"/>
                <a:gd name="connsiteX8" fmla="*/ 538179 w 702468"/>
                <a:gd name="connsiteY8" fmla="*/ 561045 h 827484"/>
                <a:gd name="connsiteX9" fmla="*/ 533035 w 702468"/>
                <a:gd name="connsiteY9" fmla="*/ 556792 h 827484"/>
                <a:gd name="connsiteX10" fmla="*/ 531258 w 702468"/>
                <a:gd name="connsiteY10" fmla="*/ 555331 h 827484"/>
                <a:gd name="connsiteX11" fmla="*/ 181372 w 702468"/>
                <a:gd name="connsiteY11" fmla="*/ 263737 h 827484"/>
                <a:gd name="connsiteX12" fmla="*/ 136605 w 702468"/>
                <a:gd name="connsiteY12" fmla="*/ 267738 h 827484"/>
                <a:gd name="connsiteX13" fmla="*/ 140668 w 702468"/>
                <a:gd name="connsiteY13" fmla="*/ 312443 h 827484"/>
                <a:gd name="connsiteX14" fmla="*/ 491759 w 702468"/>
                <a:gd name="connsiteY14" fmla="*/ 605051 h 827484"/>
                <a:gd name="connsiteX15" fmla="*/ 510238 w 702468"/>
                <a:gd name="connsiteY15" fmla="*/ 646136 h 827484"/>
                <a:gd name="connsiteX16" fmla="*/ 455627 w 702468"/>
                <a:gd name="connsiteY16" fmla="*/ 700747 h 827484"/>
                <a:gd name="connsiteX17" fmla="*/ 446230 w 702468"/>
                <a:gd name="connsiteY17" fmla="*/ 700747 h 827484"/>
                <a:gd name="connsiteX18" fmla="*/ 411368 w 702468"/>
                <a:gd name="connsiteY18" fmla="*/ 688175 h 827484"/>
                <a:gd name="connsiteX19" fmla="*/ 344631 w 702468"/>
                <a:gd name="connsiteY19" fmla="*/ 632548 h 827484"/>
                <a:gd name="connsiteX20" fmla="*/ 343360 w 702468"/>
                <a:gd name="connsiteY20" fmla="*/ 631468 h 827484"/>
                <a:gd name="connsiteX21" fmla="*/ 54371 w 702468"/>
                <a:gd name="connsiteY21" fmla="*/ 390673 h 827484"/>
                <a:gd name="connsiteX22" fmla="*/ 9604 w 702468"/>
                <a:gd name="connsiteY22" fmla="*/ 394674 h 827484"/>
                <a:gd name="connsiteX23" fmla="*/ 13667 w 702468"/>
                <a:gd name="connsiteY23" fmla="*/ 439378 h 827484"/>
                <a:gd name="connsiteX24" fmla="*/ 303480 w 702468"/>
                <a:gd name="connsiteY24" fmla="*/ 680932 h 827484"/>
                <a:gd name="connsiteX25" fmla="*/ 319735 w 702468"/>
                <a:gd name="connsiteY25" fmla="*/ 716684 h 827484"/>
                <a:gd name="connsiteX26" fmla="*/ 272172 w 702468"/>
                <a:gd name="connsiteY26" fmla="*/ 764246 h 827484"/>
                <a:gd name="connsiteX27" fmla="*/ 207783 w 702468"/>
                <a:gd name="connsiteY27" fmla="*/ 741958 h 827484"/>
                <a:gd name="connsiteX28" fmla="*/ 54559 w 702468"/>
                <a:gd name="connsiteY28" fmla="*/ 611594 h 827484"/>
                <a:gd name="connsiteX29" fmla="*/ 9791 w 702468"/>
                <a:gd name="connsiteY29" fmla="*/ 615213 h 827484"/>
                <a:gd name="connsiteX30" fmla="*/ 13411 w 702468"/>
                <a:gd name="connsiteY30" fmla="*/ 659980 h 827484"/>
                <a:gd name="connsiteX31" fmla="*/ 167397 w 702468"/>
                <a:gd name="connsiteY31" fmla="*/ 790982 h 827484"/>
                <a:gd name="connsiteX32" fmla="*/ 272172 w 702468"/>
                <a:gd name="connsiteY32" fmla="*/ 827748 h 827484"/>
                <a:gd name="connsiteX33" fmla="*/ 379867 w 702468"/>
                <a:gd name="connsiteY33" fmla="*/ 743866 h 827484"/>
                <a:gd name="connsiteX34" fmla="*/ 446224 w 702468"/>
                <a:gd name="connsiteY34" fmla="*/ 764249 h 827484"/>
                <a:gd name="connsiteX35" fmla="*/ 455621 w 702468"/>
                <a:gd name="connsiteY35" fmla="*/ 764249 h 827484"/>
                <a:gd name="connsiteX36" fmla="*/ 573731 w 702468"/>
                <a:gd name="connsiteY36" fmla="*/ 645949 h 827484"/>
                <a:gd name="connsiteX37" fmla="*/ 573412 w 702468"/>
                <a:gd name="connsiteY37" fmla="*/ 637248 h 827484"/>
                <a:gd name="connsiteX38" fmla="*/ 573475 w 702468"/>
                <a:gd name="connsiteY38" fmla="*/ 637248 h 827484"/>
                <a:gd name="connsiteX39" fmla="*/ 581985 w 702468"/>
                <a:gd name="connsiteY39" fmla="*/ 637248 h 827484"/>
                <a:gd name="connsiteX40" fmla="*/ 700729 w 702468"/>
                <a:gd name="connsiteY40" fmla="*/ 518248 h 827484"/>
                <a:gd name="connsiteX41" fmla="*/ 659908 w 702468"/>
                <a:gd name="connsiteY41" fmla="*/ 428582 h 82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02468" h="827484">
                  <a:moveTo>
                    <a:pt x="659908" y="428582"/>
                  </a:moveTo>
                  <a:lnTo>
                    <a:pt x="181944" y="10119"/>
                  </a:lnTo>
                  <a:cubicBezTo>
                    <a:pt x="168671" y="-1439"/>
                    <a:pt x="148606" y="-168"/>
                    <a:pt x="137114" y="13105"/>
                  </a:cubicBezTo>
                  <a:cubicBezTo>
                    <a:pt x="125493" y="26312"/>
                    <a:pt x="126827" y="46314"/>
                    <a:pt x="140034" y="57872"/>
                  </a:cubicBezTo>
                  <a:lnTo>
                    <a:pt x="618189" y="476463"/>
                  </a:lnTo>
                  <a:cubicBezTo>
                    <a:pt x="630318" y="486941"/>
                    <a:pt x="637239" y="502181"/>
                    <a:pt x="637239" y="518501"/>
                  </a:cubicBezTo>
                  <a:cubicBezTo>
                    <a:pt x="637239" y="548919"/>
                    <a:pt x="612474" y="573746"/>
                    <a:pt x="581994" y="573746"/>
                  </a:cubicBezTo>
                  <a:lnTo>
                    <a:pt x="573484" y="573746"/>
                  </a:lnTo>
                  <a:cubicBezTo>
                    <a:pt x="560592" y="573746"/>
                    <a:pt x="548019" y="569237"/>
                    <a:pt x="538179" y="561045"/>
                  </a:cubicBezTo>
                  <a:lnTo>
                    <a:pt x="533035" y="556792"/>
                  </a:lnTo>
                  <a:cubicBezTo>
                    <a:pt x="532464" y="556348"/>
                    <a:pt x="531892" y="555839"/>
                    <a:pt x="531258" y="555331"/>
                  </a:cubicBezTo>
                  <a:lnTo>
                    <a:pt x="181372" y="263737"/>
                  </a:lnTo>
                  <a:cubicBezTo>
                    <a:pt x="167847" y="252435"/>
                    <a:pt x="147907" y="254340"/>
                    <a:pt x="136605" y="267738"/>
                  </a:cubicBezTo>
                  <a:cubicBezTo>
                    <a:pt x="125365" y="281201"/>
                    <a:pt x="127208" y="301203"/>
                    <a:pt x="140668" y="312443"/>
                  </a:cubicBezTo>
                  <a:lnTo>
                    <a:pt x="491759" y="605051"/>
                  </a:lnTo>
                  <a:cubicBezTo>
                    <a:pt x="503570" y="615401"/>
                    <a:pt x="510238" y="630260"/>
                    <a:pt x="510238" y="646136"/>
                  </a:cubicBezTo>
                  <a:cubicBezTo>
                    <a:pt x="510238" y="676235"/>
                    <a:pt x="485726" y="700747"/>
                    <a:pt x="455627" y="700747"/>
                  </a:cubicBezTo>
                  <a:lnTo>
                    <a:pt x="446230" y="700747"/>
                  </a:lnTo>
                  <a:cubicBezTo>
                    <a:pt x="433529" y="700747"/>
                    <a:pt x="421084" y="696303"/>
                    <a:pt x="411368" y="688175"/>
                  </a:cubicBezTo>
                  <a:lnTo>
                    <a:pt x="344631" y="632548"/>
                  </a:lnTo>
                  <a:cubicBezTo>
                    <a:pt x="344187" y="632167"/>
                    <a:pt x="343741" y="631786"/>
                    <a:pt x="343360" y="631468"/>
                  </a:cubicBezTo>
                  <a:lnTo>
                    <a:pt x="54371" y="390673"/>
                  </a:lnTo>
                  <a:cubicBezTo>
                    <a:pt x="40783" y="379371"/>
                    <a:pt x="20843" y="381338"/>
                    <a:pt x="9604" y="394674"/>
                  </a:cubicBezTo>
                  <a:cubicBezTo>
                    <a:pt x="-1636" y="408136"/>
                    <a:pt x="207" y="428139"/>
                    <a:pt x="13667" y="439378"/>
                  </a:cubicBezTo>
                  <a:lnTo>
                    <a:pt x="303480" y="680932"/>
                  </a:lnTo>
                  <a:cubicBezTo>
                    <a:pt x="313829" y="689886"/>
                    <a:pt x="319735" y="702903"/>
                    <a:pt x="319735" y="716684"/>
                  </a:cubicBezTo>
                  <a:cubicBezTo>
                    <a:pt x="319735" y="742910"/>
                    <a:pt x="298399" y="764246"/>
                    <a:pt x="272172" y="764246"/>
                  </a:cubicBezTo>
                  <a:cubicBezTo>
                    <a:pt x="248613" y="764246"/>
                    <a:pt x="225500" y="756117"/>
                    <a:pt x="207783" y="741958"/>
                  </a:cubicBezTo>
                  <a:lnTo>
                    <a:pt x="54559" y="611594"/>
                  </a:lnTo>
                  <a:cubicBezTo>
                    <a:pt x="41286" y="600291"/>
                    <a:pt x="21159" y="601878"/>
                    <a:pt x="9791" y="615213"/>
                  </a:cubicBezTo>
                  <a:cubicBezTo>
                    <a:pt x="-1576" y="628610"/>
                    <a:pt x="76" y="648613"/>
                    <a:pt x="13411" y="659980"/>
                  </a:cubicBezTo>
                  <a:lnTo>
                    <a:pt x="167397" y="790982"/>
                  </a:lnTo>
                  <a:cubicBezTo>
                    <a:pt x="196987" y="814667"/>
                    <a:pt x="234263" y="827748"/>
                    <a:pt x="272172" y="827748"/>
                  </a:cubicBezTo>
                  <a:cubicBezTo>
                    <a:pt x="324051" y="827748"/>
                    <a:pt x="367741" y="791997"/>
                    <a:pt x="379867" y="743866"/>
                  </a:cubicBezTo>
                  <a:cubicBezTo>
                    <a:pt x="399361" y="757073"/>
                    <a:pt x="422477" y="764249"/>
                    <a:pt x="446224" y="764249"/>
                  </a:cubicBezTo>
                  <a:lnTo>
                    <a:pt x="455621" y="764249"/>
                  </a:lnTo>
                  <a:cubicBezTo>
                    <a:pt x="520772" y="764249"/>
                    <a:pt x="573731" y="711228"/>
                    <a:pt x="573731" y="645949"/>
                  </a:cubicBezTo>
                  <a:cubicBezTo>
                    <a:pt x="573731" y="643029"/>
                    <a:pt x="573668" y="640106"/>
                    <a:pt x="573412" y="637248"/>
                  </a:cubicBezTo>
                  <a:cubicBezTo>
                    <a:pt x="573475" y="637248"/>
                    <a:pt x="573475" y="637248"/>
                    <a:pt x="573475" y="637248"/>
                  </a:cubicBezTo>
                  <a:lnTo>
                    <a:pt x="581985" y="637248"/>
                  </a:lnTo>
                  <a:cubicBezTo>
                    <a:pt x="647454" y="637248"/>
                    <a:pt x="700729" y="583971"/>
                    <a:pt x="700729" y="518248"/>
                  </a:cubicBezTo>
                  <a:cubicBezTo>
                    <a:pt x="700738" y="483765"/>
                    <a:pt x="685816" y="451062"/>
                    <a:pt x="659908" y="4285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59" name="PA-任意多边形: 形状 940"/>
            <p:cNvSpPr/>
            <p:nvPr>
              <p:custDataLst>
                <p:tags r:id="rId30"/>
              </p:custDataLst>
            </p:nvPr>
          </p:nvSpPr>
          <p:spPr bwMode="auto">
            <a:xfrm>
              <a:off x="-891272" y="2945508"/>
              <a:ext cx="264914" cy="184547"/>
            </a:xfrm>
            <a:custGeom>
              <a:avLst/>
              <a:gdLst>
                <a:gd name="connsiteX0" fmla="*/ 242488 w 264914"/>
                <a:gd name="connsiteY0" fmla="*/ 11519 h 184546"/>
                <a:gd name="connsiteX1" fmla="*/ 197593 w 264914"/>
                <a:gd name="connsiteY1" fmla="*/ 11519 h 184546"/>
                <a:gd name="connsiteX2" fmla="*/ 197593 w 264914"/>
                <a:gd name="connsiteY2" fmla="*/ 56415 h 184546"/>
                <a:gd name="connsiteX3" fmla="*/ 183433 w 264914"/>
                <a:gd name="connsiteY3" fmla="*/ 112359 h 184546"/>
                <a:gd name="connsiteX4" fmla="*/ 137776 w 264914"/>
                <a:gd name="connsiteY4" fmla="*/ 111597 h 184546"/>
                <a:gd name="connsiteX5" fmla="*/ 55670 w 264914"/>
                <a:gd name="connsiteY5" fmla="*/ 34954 h 184546"/>
                <a:gd name="connsiteX6" fmla="*/ 10775 w 264914"/>
                <a:gd name="connsiteY6" fmla="*/ 36478 h 184546"/>
                <a:gd name="connsiteX7" fmla="*/ 12299 w 264914"/>
                <a:gd name="connsiteY7" fmla="*/ 81308 h 184546"/>
                <a:gd name="connsiteX8" fmla="*/ 93642 w 264914"/>
                <a:gd name="connsiteY8" fmla="*/ 157189 h 184546"/>
                <a:gd name="connsiteX9" fmla="*/ 161017 w 264914"/>
                <a:gd name="connsiteY9" fmla="*/ 185065 h 184546"/>
                <a:gd name="connsiteX10" fmla="*/ 228326 w 264914"/>
                <a:gd name="connsiteY10" fmla="*/ 157252 h 184546"/>
                <a:gd name="connsiteX11" fmla="*/ 242488 w 264914"/>
                <a:gd name="connsiteY11" fmla="*/ 11519 h 18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4914" h="184546">
                  <a:moveTo>
                    <a:pt x="242488" y="11519"/>
                  </a:moveTo>
                  <a:cubicBezTo>
                    <a:pt x="230106" y="-863"/>
                    <a:pt x="209975" y="-863"/>
                    <a:pt x="197593" y="11519"/>
                  </a:cubicBezTo>
                  <a:cubicBezTo>
                    <a:pt x="185210" y="23902"/>
                    <a:pt x="185210" y="44032"/>
                    <a:pt x="197593" y="56415"/>
                  </a:cubicBezTo>
                  <a:cubicBezTo>
                    <a:pt x="205847" y="64669"/>
                    <a:pt x="199689" y="96101"/>
                    <a:pt x="183433" y="112359"/>
                  </a:cubicBezTo>
                  <a:cubicBezTo>
                    <a:pt x="171432" y="124361"/>
                    <a:pt x="151367" y="125123"/>
                    <a:pt x="137776" y="111597"/>
                  </a:cubicBezTo>
                  <a:lnTo>
                    <a:pt x="55670" y="34954"/>
                  </a:lnTo>
                  <a:cubicBezTo>
                    <a:pt x="42779" y="22952"/>
                    <a:pt x="22776" y="23586"/>
                    <a:pt x="10775" y="36478"/>
                  </a:cubicBezTo>
                  <a:cubicBezTo>
                    <a:pt x="-1164" y="49241"/>
                    <a:pt x="-527" y="69372"/>
                    <a:pt x="12299" y="81308"/>
                  </a:cubicBezTo>
                  <a:lnTo>
                    <a:pt x="93642" y="157189"/>
                  </a:lnTo>
                  <a:cubicBezTo>
                    <a:pt x="111677" y="175159"/>
                    <a:pt x="135615" y="185065"/>
                    <a:pt x="161017" y="185065"/>
                  </a:cubicBezTo>
                  <a:cubicBezTo>
                    <a:pt x="186419" y="185065"/>
                    <a:pt x="210356" y="175159"/>
                    <a:pt x="228326" y="157252"/>
                  </a:cubicBezTo>
                  <a:cubicBezTo>
                    <a:pt x="266048" y="119470"/>
                    <a:pt x="280145" y="49176"/>
                    <a:pt x="242488" y="115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60" name="PA-任意多边形: 形状 941"/>
            <p:cNvSpPr/>
            <p:nvPr>
              <p:custDataLst>
                <p:tags r:id="rId31"/>
              </p:custDataLst>
            </p:nvPr>
          </p:nvSpPr>
          <p:spPr bwMode="auto">
            <a:xfrm>
              <a:off x="-224501" y="2556757"/>
              <a:ext cx="226219" cy="160734"/>
            </a:xfrm>
            <a:custGeom>
              <a:avLst/>
              <a:gdLst>
                <a:gd name="connsiteX0" fmla="*/ 219926 w 226218"/>
                <a:gd name="connsiteY0" fmla="*/ 17747 h 160734"/>
                <a:gd name="connsiteX1" fmla="*/ 176364 w 226218"/>
                <a:gd name="connsiteY1" fmla="*/ 6826 h 160734"/>
                <a:gd name="connsiteX2" fmla="*/ 17615 w 226218"/>
                <a:gd name="connsiteY2" fmla="*/ 102076 h 160734"/>
                <a:gd name="connsiteX3" fmla="*/ 6757 w 226218"/>
                <a:gd name="connsiteY3" fmla="*/ 145638 h 160734"/>
                <a:gd name="connsiteX4" fmla="*/ 33998 w 226218"/>
                <a:gd name="connsiteY4" fmla="*/ 161068 h 160734"/>
                <a:gd name="connsiteX5" fmla="*/ 50319 w 226218"/>
                <a:gd name="connsiteY5" fmla="*/ 156559 h 160734"/>
                <a:gd name="connsiteX6" fmla="*/ 209068 w 226218"/>
                <a:gd name="connsiteY6" fmla="*/ 61309 h 160734"/>
                <a:gd name="connsiteX7" fmla="*/ 219926 w 226218"/>
                <a:gd name="connsiteY7" fmla="*/ 17747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218" h="160734">
                  <a:moveTo>
                    <a:pt x="219926" y="17747"/>
                  </a:moveTo>
                  <a:cubicBezTo>
                    <a:pt x="210910" y="2760"/>
                    <a:pt x="191414" y="-2384"/>
                    <a:pt x="176364" y="6826"/>
                  </a:cubicBezTo>
                  <a:lnTo>
                    <a:pt x="17615" y="102076"/>
                  </a:lnTo>
                  <a:cubicBezTo>
                    <a:pt x="2628" y="111092"/>
                    <a:pt x="-2259" y="130651"/>
                    <a:pt x="6757" y="145638"/>
                  </a:cubicBezTo>
                  <a:cubicBezTo>
                    <a:pt x="12725" y="155544"/>
                    <a:pt x="23202" y="161068"/>
                    <a:pt x="33998" y="161068"/>
                  </a:cubicBezTo>
                  <a:cubicBezTo>
                    <a:pt x="39585" y="161068"/>
                    <a:pt x="45238" y="159672"/>
                    <a:pt x="50319" y="156559"/>
                  </a:cubicBezTo>
                  <a:lnTo>
                    <a:pt x="209068" y="61309"/>
                  </a:lnTo>
                  <a:cubicBezTo>
                    <a:pt x="224055" y="52290"/>
                    <a:pt x="228942" y="32734"/>
                    <a:pt x="219926" y="177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61" name="PA-任意多边形: 形状 942"/>
            <p:cNvSpPr/>
            <p:nvPr>
              <p:custDataLst>
                <p:tags r:id="rId32"/>
              </p:custDataLst>
            </p:nvPr>
          </p:nvSpPr>
          <p:spPr bwMode="auto">
            <a:xfrm>
              <a:off x="-1122264" y="1858396"/>
              <a:ext cx="1122164" cy="636984"/>
            </a:xfrm>
            <a:custGeom>
              <a:avLst/>
              <a:gdLst>
                <a:gd name="connsiteX0" fmla="*/ 1114641 w 1122164"/>
                <a:gd name="connsiteY0" fmla="*/ 13291 h 636984"/>
                <a:gd name="connsiteX1" fmla="*/ 1069874 w 1122164"/>
                <a:gd name="connsiteY1" fmla="*/ 9799 h 636984"/>
                <a:gd name="connsiteX2" fmla="*/ 854609 w 1122164"/>
                <a:gd name="connsiteY2" fmla="*/ 194266 h 636984"/>
                <a:gd name="connsiteX3" fmla="*/ 599467 w 1122164"/>
                <a:gd name="connsiteY3" fmla="*/ 160229 h 636984"/>
                <a:gd name="connsiteX4" fmla="*/ 455511 w 1122164"/>
                <a:gd name="connsiteY4" fmla="*/ 129177 h 636984"/>
                <a:gd name="connsiteX5" fmla="*/ 252248 w 1122164"/>
                <a:gd name="connsiteY5" fmla="*/ 206520 h 636984"/>
                <a:gd name="connsiteX6" fmla="*/ 216943 w 1122164"/>
                <a:gd name="connsiteY6" fmla="*/ 228999 h 636984"/>
                <a:gd name="connsiteX7" fmla="*/ 210847 w 1122164"/>
                <a:gd name="connsiteY7" fmla="*/ 233762 h 636984"/>
                <a:gd name="connsiteX8" fmla="*/ 42635 w 1122164"/>
                <a:gd name="connsiteY8" fmla="*/ 401911 h 636984"/>
                <a:gd name="connsiteX9" fmla="*/ 16855 w 1122164"/>
                <a:gd name="connsiteY9" fmla="*/ 561041 h 636984"/>
                <a:gd name="connsiteX10" fmla="*/ 140109 w 1122164"/>
                <a:gd name="connsiteY10" fmla="*/ 637178 h 636984"/>
                <a:gd name="connsiteX11" fmla="*/ 165508 w 1122164"/>
                <a:gd name="connsiteY11" fmla="*/ 637178 h 636984"/>
                <a:gd name="connsiteX12" fmla="*/ 252313 w 1122164"/>
                <a:gd name="connsiteY12" fmla="*/ 606445 h 636984"/>
                <a:gd name="connsiteX13" fmla="*/ 293842 w 1122164"/>
                <a:gd name="connsiteY13" fmla="*/ 572027 h 636984"/>
                <a:gd name="connsiteX14" fmla="*/ 466688 w 1122164"/>
                <a:gd name="connsiteY14" fmla="*/ 444645 h 636984"/>
                <a:gd name="connsiteX15" fmla="*/ 485229 w 1122164"/>
                <a:gd name="connsiteY15" fmla="*/ 403750 h 636984"/>
                <a:gd name="connsiteX16" fmla="*/ 444334 w 1122164"/>
                <a:gd name="connsiteY16" fmla="*/ 385209 h 636984"/>
                <a:gd name="connsiteX17" fmla="*/ 253072 w 1122164"/>
                <a:gd name="connsiteY17" fmla="*/ 523259 h 636984"/>
                <a:gd name="connsiteX18" fmla="*/ 212243 w 1122164"/>
                <a:gd name="connsiteY18" fmla="*/ 557106 h 636984"/>
                <a:gd name="connsiteX19" fmla="*/ 165442 w 1122164"/>
                <a:gd name="connsiteY19" fmla="*/ 573679 h 636984"/>
                <a:gd name="connsiteX20" fmla="*/ 140043 w 1122164"/>
                <a:gd name="connsiteY20" fmla="*/ 573679 h 636984"/>
                <a:gd name="connsiteX21" fmla="*/ 73621 w 1122164"/>
                <a:gd name="connsiteY21" fmla="*/ 532659 h 636984"/>
                <a:gd name="connsiteX22" fmla="*/ 87528 w 1122164"/>
                <a:gd name="connsiteY22" fmla="*/ 446806 h 636984"/>
                <a:gd name="connsiteX23" fmla="*/ 253010 w 1122164"/>
                <a:gd name="connsiteY23" fmla="*/ 281390 h 636984"/>
                <a:gd name="connsiteX24" fmla="*/ 287109 w 1122164"/>
                <a:gd name="connsiteY24" fmla="*/ 259482 h 636984"/>
                <a:gd name="connsiteX25" fmla="*/ 455511 w 1122164"/>
                <a:gd name="connsiteY25" fmla="*/ 192679 h 636984"/>
                <a:gd name="connsiteX26" fmla="*/ 579655 w 1122164"/>
                <a:gd name="connsiteY26" fmla="*/ 220492 h 636984"/>
                <a:gd name="connsiteX27" fmla="*/ 873087 w 1122164"/>
                <a:gd name="connsiteY27" fmla="*/ 255797 h 636984"/>
                <a:gd name="connsiteX28" fmla="*/ 888961 w 1122164"/>
                <a:gd name="connsiteY28" fmla="*/ 248558 h 636984"/>
                <a:gd name="connsiteX29" fmla="*/ 1111212 w 1122164"/>
                <a:gd name="connsiteY29" fmla="*/ 58058 h 636984"/>
                <a:gd name="connsiteX30" fmla="*/ 1114641 w 1122164"/>
                <a:gd name="connsiteY30" fmla="*/ 13291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22164" h="636984">
                  <a:moveTo>
                    <a:pt x="1114641" y="13291"/>
                  </a:moveTo>
                  <a:cubicBezTo>
                    <a:pt x="1103211" y="18"/>
                    <a:pt x="1083209" y="-1506"/>
                    <a:pt x="1069874" y="9799"/>
                  </a:cubicBezTo>
                  <a:lnTo>
                    <a:pt x="854609" y="194266"/>
                  </a:lnTo>
                  <a:cubicBezTo>
                    <a:pt x="746405" y="208744"/>
                    <a:pt x="668490" y="182964"/>
                    <a:pt x="599467" y="160229"/>
                  </a:cubicBezTo>
                  <a:cubicBezTo>
                    <a:pt x="551017" y="144227"/>
                    <a:pt x="505232" y="129177"/>
                    <a:pt x="455511" y="129177"/>
                  </a:cubicBezTo>
                  <a:cubicBezTo>
                    <a:pt x="369786" y="129177"/>
                    <a:pt x="307365" y="170197"/>
                    <a:pt x="252248" y="206520"/>
                  </a:cubicBezTo>
                  <a:cubicBezTo>
                    <a:pt x="240246" y="214393"/>
                    <a:pt x="228498" y="222079"/>
                    <a:pt x="216943" y="228999"/>
                  </a:cubicBezTo>
                  <a:cubicBezTo>
                    <a:pt x="214719" y="230270"/>
                    <a:pt x="212689" y="231919"/>
                    <a:pt x="210847" y="233762"/>
                  </a:cubicBezTo>
                  <a:lnTo>
                    <a:pt x="42635" y="401911"/>
                  </a:lnTo>
                  <a:cubicBezTo>
                    <a:pt x="597" y="443949"/>
                    <a:pt x="-9752" y="507891"/>
                    <a:pt x="16855" y="561041"/>
                  </a:cubicBezTo>
                  <a:cubicBezTo>
                    <a:pt x="40349" y="607966"/>
                    <a:pt x="87593" y="637178"/>
                    <a:pt x="140109" y="637178"/>
                  </a:cubicBezTo>
                  <a:lnTo>
                    <a:pt x="165508" y="637178"/>
                  </a:lnTo>
                  <a:cubicBezTo>
                    <a:pt x="197068" y="637178"/>
                    <a:pt x="227929" y="626257"/>
                    <a:pt x="252313" y="606445"/>
                  </a:cubicBezTo>
                  <a:cubicBezTo>
                    <a:pt x="264633" y="596477"/>
                    <a:pt x="278730" y="584666"/>
                    <a:pt x="293842" y="572027"/>
                  </a:cubicBezTo>
                  <a:cubicBezTo>
                    <a:pt x="347754" y="526879"/>
                    <a:pt x="429288" y="458742"/>
                    <a:pt x="466688" y="444645"/>
                  </a:cubicBezTo>
                  <a:cubicBezTo>
                    <a:pt x="483071" y="438487"/>
                    <a:pt x="491391" y="420199"/>
                    <a:pt x="485229" y="403750"/>
                  </a:cubicBezTo>
                  <a:cubicBezTo>
                    <a:pt x="479071" y="387367"/>
                    <a:pt x="460717" y="378857"/>
                    <a:pt x="444334" y="385209"/>
                  </a:cubicBezTo>
                  <a:cubicBezTo>
                    <a:pt x="400266" y="401720"/>
                    <a:pt x="334478" y="455185"/>
                    <a:pt x="253072" y="523259"/>
                  </a:cubicBezTo>
                  <a:cubicBezTo>
                    <a:pt x="238151" y="535704"/>
                    <a:pt x="224244" y="547325"/>
                    <a:pt x="212243" y="557106"/>
                  </a:cubicBezTo>
                  <a:cubicBezTo>
                    <a:pt x="198908" y="567964"/>
                    <a:pt x="182715" y="573679"/>
                    <a:pt x="165442" y="573679"/>
                  </a:cubicBezTo>
                  <a:lnTo>
                    <a:pt x="140043" y="573679"/>
                  </a:lnTo>
                  <a:cubicBezTo>
                    <a:pt x="111721" y="573679"/>
                    <a:pt x="86260" y="557930"/>
                    <a:pt x="73621" y="532659"/>
                  </a:cubicBezTo>
                  <a:cubicBezTo>
                    <a:pt x="59334" y="503956"/>
                    <a:pt x="64921" y="469413"/>
                    <a:pt x="87528" y="446806"/>
                  </a:cubicBezTo>
                  <a:lnTo>
                    <a:pt x="253010" y="281390"/>
                  </a:lnTo>
                  <a:cubicBezTo>
                    <a:pt x="264187" y="274532"/>
                    <a:pt x="275489" y="267102"/>
                    <a:pt x="287109" y="259482"/>
                  </a:cubicBezTo>
                  <a:cubicBezTo>
                    <a:pt x="337083" y="226654"/>
                    <a:pt x="388774" y="192679"/>
                    <a:pt x="455511" y="192679"/>
                  </a:cubicBezTo>
                  <a:cubicBezTo>
                    <a:pt x="495073" y="192679"/>
                    <a:pt x="534250" y="205571"/>
                    <a:pt x="579655" y="220492"/>
                  </a:cubicBezTo>
                  <a:cubicBezTo>
                    <a:pt x="653506" y="244939"/>
                    <a:pt x="745452" y="275419"/>
                    <a:pt x="873087" y="255797"/>
                  </a:cubicBezTo>
                  <a:cubicBezTo>
                    <a:pt x="878930" y="254973"/>
                    <a:pt x="884455" y="252431"/>
                    <a:pt x="888961" y="248558"/>
                  </a:cubicBezTo>
                  <a:lnTo>
                    <a:pt x="1111212" y="58058"/>
                  </a:lnTo>
                  <a:cubicBezTo>
                    <a:pt x="1124548" y="46628"/>
                    <a:pt x="1126071" y="26560"/>
                    <a:pt x="1114641" y="132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65" name="PA-任意多边形: 形状 943"/>
            <p:cNvSpPr/>
            <p:nvPr>
              <p:custDataLst>
                <p:tags r:id="rId33"/>
              </p:custDataLst>
            </p:nvPr>
          </p:nvSpPr>
          <p:spPr bwMode="auto">
            <a:xfrm>
              <a:off x="-1367486" y="2588591"/>
              <a:ext cx="226219" cy="255984"/>
            </a:xfrm>
            <a:custGeom>
              <a:avLst/>
              <a:gdLst>
                <a:gd name="connsiteX0" fmla="*/ 130695 w 226218"/>
                <a:gd name="connsiteY0" fmla="*/ 2232 h 255984"/>
                <a:gd name="connsiteX1" fmla="*/ 52652 w 226218"/>
                <a:gd name="connsiteY1" fmla="*/ 44014 h 255984"/>
                <a:gd name="connsiteX2" fmla="*/ 17981 w 226218"/>
                <a:gd name="connsiteY2" fmla="*/ 95958 h 255984"/>
                <a:gd name="connsiteX3" fmla="*/ 2232 w 226218"/>
                <a:gd name="connsiteY3" fmla="*/ 147965 h 255984"/>
                <a:gd name="connsiteX4" fmla="*/ 2232 w 226218"/>
                <a:gd name="connsiteY4" fmla="*/ 162380 h 255984"/>
                <a:gd name="connsiteX5" fmla="*/ 96021 w 226218"/>
                <a:gd name="connsiteY5" fmla="*/ 256234 h 255984"/>
                <a:gd name="connsiteX6" fmla="*/ 174063 w 226218"/>
                <a:gd name="connsiteY6" fmla="*/ 214452 h 255984"/>
                <a:gd name="connsiteX7" fmla="*/ 208734 w 226218"/>
                <a:gd name="connsiteY7" fmla="*/ 162508 h 255984"/>
                <a:gd name="connsiteX8" fmla="*/ 224483 w 226218"/>
                <a:gd name="connsiteY8" fmla="*/ 110502 h 255984"/>
                <a:gd name="connsiteX9" fmla="*/ 224483 w 226218"/>
                <a:gd name="connsiteY9" fmla="*/ 96086 h 255984"/>
                <a:gd name="connsiteX10" fmla="*/ 130695 w 226218"/>
                <a:gd name="connsiteY10" fmla="*/ 2232 h 255984"/>
                <a:gd name="connsiteX11" fmla="*/ 160984 w 226218"/>
                <a:gd name="connsiteY11" fmla="*/ 110436 h 255984"/>
                <a:gd name="connsiteX12" fmla="*/ 155841 w 226218"/>
                <a:gd name="connsiteY12" fmla="*/ 127328 h 255984"/>
                <a:gd name="connsiteX13" fmla="*/ 121170 w 226218"/>
                <a:gd name="connsiteY13" fmla="*/ 179332 h 255984"/>
                <a:gd name="connsiteX14" fmla="*/ 96024 w 226218"/>
                <a:gd name="connsiteY14" fmla="*/ 192795 h 255984"/>
                <a:gd name="connsiteX15" fmla="*/ 65734 w 226218"/>
                <a:gd name="connsiteY15" fmla="*/ 162443 h 255984"/>
                <a:gd name="connsiteX16" fmla="*/ 65734 w 226218"/>
                <a:gd name="connsiteY16" fmla="*/ 148027 h 255984"/>
                <a:gd name="connsiteX17" fmla="*/ 70815 w 226218"/>
                <a:gd name="connsiteY17" fmla="*/ 131201 h 255984"/>
                <a:gd name="connsiteX18" fmla="*/ 105549 w 226218"/>
                <a:gd name="connsiteY18" fmla="*/ 79194 h 255984"/>
                <a:gd name="connsiteX19" fmla="*/ 130695 w 226218"/>
                <a:gd name="connsiteY19" fmla="*/ 65731 h 255984"/>
                <a:gd name="connsiteX20" fmla="*/ 160984 w 226218"/>
                <a:gd name="connsiteY20" fmla="*/ 96021 h 255984"/>
                <a:gd name="connsiteX21" fmla="*/ 160984 w 226218"/>
                <a:gd name="connsiteY21" fmla="*/ 110436 h 25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218" h="255984">
                  <a:moveTo>
                    <a:pt x="130695" y="2232"/>
                  </a:moveTo>
                  <a:cubicBezTo>
                    <a:pt x="99200" y="2232"/>
                    <a:pt x="70053" y="17853"/>
                    <a:pt x="52652" y="44014"/>
                  </a:cubicBezTo>
                  <a:lnTo>
                    <a:pt x="17981" y="95958"/>
                  </a:lnTo>
                  <a:cubicBezTo>
                    <a:pt x="7694" y="111389"/>
                    <a:pt x="2232" y="129358"/>
                    <a:pt x="2232" y="147965"/>
                  </a:cubicBezTo>
                  <a:lnTo>
                    <a:pt x="2232" y="162380"/>
                  </a:lnTo>
                  <a:cubicBezTo>
                    <a:pt x="2232" y="214134"/>
                    <a:pt x="44333" y="256234"/>
                    <a:pt x="96021" y="256234"/>
                  </a:cubicBezTo>
                  <a:cubicBezTo>
                    <a:pt x="127516" y="256234"/>
                    <a:pt x="156662" y="240613"/>
                    <a:pt x="174063" y="214452"/>
                  </a:cubicBezTo>
                  <a:lnTo>
                    <a:pt x="208734" y="162508"/>
                  </a:lnTo>
                  <a:cubicBezTo>
                    <a:pt x="219021" y="147078"/>
                    <a:pt x="224483" y="129108"/>
                    <a:pt x="224483" y="110502"/>
                  </a:cubicBezTo>
                  <a:lnTo>
                    <a:pt x="224483" y="96086"/>
                  </a:lnTo>
                  <a:cubicBezTo>
                    <a:pt x="224483" y="44333"/>
                    <a:pt x="182383" y="2232"/>
                    <a:pt x="130695" y="2232"/>
                  </a:cubicBezTo>
                  <a:close/>
                  <a:moveTo>
                    <a:pt x="160984" y="110436"/>
                  </a:moveTo>
                  <a:cubicBezTo>
                    <a:pt x="160984" y="116470"/>
                    <a:pt x="159207" y="122310"/>
                    <a:pt x="155841" y="127328"/>
                  </a:cubicBezTo>
                  <a:lnTo>
                    <a:pt x="121170" y="179332"/>
                  </a:lnTo>
                  <a:cubicBezTo>
                    <a:pt x="115583" y="187776"/>
                    <a:pt x="106183" y="192795"/>
                    <a:pt x="96024" y="192795"/>
                  </a:cubicBezTo>
                  <a:cubicBezTo>
                    <a:pt x="79322" y="192795"/>
                    <a:pt x="65734" y="179207"/>
                    <a:pt x="65734" y="162443"/>
                  </a:cubicBezTo>
                  <a:lnTo>
                    <a:pt x="65734" y="148027"/>
                  </a:lnTo>
                  <a:cubicBezTo>
                    <a:pt x="65734" y="141994"/>
                    <a:pt x="67511" y="136154"/>
                    <a:pt x="70815" y="131201"/>
                  </a:cubicBezTo>
                  <a:lnTo>
                    <a:pt x="105549" y="79194"/>
                  </a:lnTo>
                  <a:cubicBezTo>
                    <a:pt x="111136" y="70750"/>
                    <a:pt x="120536" y="65731"/>
                    <a:pt x="130695" y="65731"/>
                  </a:cubicBezTo>
                  <a:cubicBezTo>
                    <a:pt x="147396" y="65731"/>
                    <a:pt x="160984" y="79319"/>
                    <a:pt x="160984" y="96021"/>
                  </a:cubicBezTo>
                  <a:lnTo>
                    <a:pt x="160984" y="1104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66" name="PA-任意多边形: 形状 944"/>
            <p:cNvSpPr/>
            <p:nvPr>
              <p:custDataLst>
                <p:tags r:id="rId34"/>
              </p:custDataLst>
            </p:nvPr>
          </p:nvSpPr>
          <p:spPr bwMode="auto">
            <a:xfrm>
              <a:off x="-1272233" y="2652028"/>
              <a:ext cx="255984" cy="288727"/>
            </a:xfrm>
            <a:custGeom>
              <a:avLst/>
              <a:gdLst>
                <a:gd name="connsiteX0" fmla="*/ 160282 w 255984"/>
                <a:gd name="connsiteY0" fmla="*/ 2232 h 288726"/>
                <a:gd name="connsiteX1" fmla="*/ 85225 w 255984"/>
                <a:gd name="connsiteY1" fmla="*/ 39761 h 288726"/>
                <a:gd name="connsiteX2" fmla="*/ 20964 w 255984"/>
                <a:gd name="connsiteY2" fmla="*/ 125358 h 288726"/>
                <a:gd name="connsiteX3" fmla="*/ 2232 w 255984"/>
                <a:gd name="connsiteY3" fmla="*/ 181746 h 288726"/>
                <a:gd name="connsiteX4" fmla="*/ 2232 w 255984"/>
                <a:gd name="connsiteY4" fmla="*/ 194191 h 288726"/>
                <a:gd name="connsiteX5" fmla="*/ 98182 w 255984"/>
                <a:gd name="connsiteY5" fmla="*/ 288045 h 288726"/>
                <a:gd name="connsiteX6" fmla="*/ 173239 w 255984"/>
                <a:gd name="connsiteY6" fmla="*/ 250579 h 288726"/>
                <a:gd name="connsiteX7" fmla="*/ 237500 w 255984"/>
                <a:gd name="connsiteY7" fmla="*/ 164982 h 288726"/>
                <a:gd name="connsiteX8" fmla="*/ 256231 w 255984"/>
                <a:gd name="connsiteY8" fmla="*/ 108594 h 288726"/>
                <a:gd name="connsiteX9" fmla="*/ 256231 w 255984"/>
                <a:gd name="connsiteY9" fmla="*/ 96149 h 288726"/>
                <a:gd name="connsiteX10" fmla="*/ 160282 w 255984"/>
                <a:gd name="connsiteY10" fmla="*/ 2232 h 288726"/>
                <a:gd name="connsiteX11" fmla="*/ 192729 w 255984"/>
                <a:gd name="connsiteY11" fmla="*/ 108594 h 288726"/>
                <a:gd name="connsiteX12" fmla="*/ 186696 w 255984"/>
                <a:gd name="connsiteY12" fmla="*/ 126819 h 288726"/>
                <a:gd name="connsiteX13" fmla="*/ 122435 w 255984"/>
                <a:gd name="connsiteY13" fmla="*/ 212482 h 288726"/>
                <a:gd name="connsiteX14" fmla="*/ 96018 w 255984"/>
                <a:gd name="connsiteY14" fmla="*/ 224546 h 288726"/>
                <a:gd name="connsiteX15" fmla="*/ 65728 w 255984"/>
                <a:gd name="connsiteY15" fmla="*/ 194194 h 288726"/>
                <a:gd name="connsiteX16" fmla="*/ 65728 w 255984"/>
                <a:gd name="connsiteY16" fmla="*/ 181749 h 288726"/>
                <a:gd name="connsiteX17" fmla="*/ 71762 w 255984"/>
                <a:gd name="connsiteY17" fmla="*/ 163523 h 288726"/>
                <a:gd name="connsiteX18" fmla="*/ 136023 w 255984"/>
                <a:gd name="connsiteY18" fmla="*/ 77861 h 288726"/>
                <a:gd name="connsiteX19" fmla="*/ 162440 w 255984"/>
                <a:gd name="connsiteY19" fmla="*/ 65797 h 288726"/>
                <a:gd name="connsiteX20" fmla="*/ 192729 w 255984"/>
                <a:gd name="connsiteY20" fmla="*/ 96149 h 288726"/>
                <a:gd name="connsiteX21" fmla="*/ 192729 w 255984"/>
                <a:gd name="connsiteY21" fmla="*/ 108594 h 28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984" h="288726">
                  <a:moveTo>
                    <a:pt x="160282" y="2232"/>
                  </a:moveTo>
                  <a:cubicBezTo>
                    <a:pt x="130882" y="2232"/>
                    <a:pt x="102813" y="16267"/>
                    <a:pt x="85225" y="39761"/>
                  </a:cubicBezTo>
                  <a:lnTo>
                    <a:pt x="20964" y="125358"/>
                  </a:lnTo>
                  <a:cubicBezTo>
                    <a:pt x="8900" y="141488"/>
                    <a:pt x="2232" y="161553"/>
                    <a:pt x="2232" y="181746"/>
                  </a:cubicBezTo>
                  <a:lnTo>
                    <a:pt x="2232" y="194191"/>
                  </a:lnTo>
                  <a:cubicBezTo>
                    <a:pt x="2232" y="245944"/>
                    <a:pt x="44333" y="288045"/>
                    <a:pt x="98182" y="288045"/>
                  </a:cubicBezTo>
                  <a:cubicBezTo>
                    <a:pt x="127581" y="288045"/>
                    <a:pt x="155650" y="274010"/>
                    <a:pt x="173239" y="250579"/>
                  </a:cubicBezTo>
                  <a:lnTo>
                    <a:pt x="237500" y="164982"/>
                  </a:lnTo>
                  <a:cubicBezTo>
                    <a:pt x="249564" y="148852"/>
                    <a:pt x="256231" y="128787"/>
                    <a:pt x="256231" y="108594"/>
                  </a:cubicBezTo>
                  <a:lnTo>
                    <a:pt x="256231" y="96149"/>
                  </a:lnTo>
                  <a:cubicBezTo>
                    <a:pt x="256231" y="44395"/>
                    <a:pt x="214131" y="2295"/>
                    <a:pt x="160282" y="2232"/>
                  </a:cubicBezTo>
                  <a:close/>
                  <a:moveTo>
                    <a:pt x="192729" y="108594"/>
                  </a:moveTo>
                  <a:cubicBezTo>
                    <a:pt x="192729" y="115133"/>
                    <a:pt x="190571" y="121610"/>
                    <a:pt x="186696" y="126819"/>
                  </a:cubicBezTo>
                  <a:lnTo>
                    <a:pt x="122435" y="212482"/>
                  </a:lnTo>
                  <a:cubicBezTo>
                    <a:pt x="116720" y="220039"/>
                    <a:pt x="107704" y="224546"/>
                    <a:pt x="96018" y="224546"/>
                  </a:cubicBezTo>
                  <a:cubicBezTo>
                    <a:pt x="79316" y="224546"/>
                    <a:pt x="65728" y="210958"/>
                    <a:pt x="65728" y="194194"/>
                  </a:cubicBezTo>
                  <a:lnTo>
                    <a:pt x="65728" y="181749"/>
                  </a:lnTo>
                  <a:cubicBezTo>
                    <a:pt x="65728" y="175209"/>
                    <a:pt x="67886" y="168732"/>
                    <a:pt x="71762" y="163523"/>
                  </a:cubicBezTo>
                  <a:lnTo>
                    <a:pt x="136023" y="77861"/>
                  </a:lnTo>
                  <a:cubicBezTo>
                    <a:pt x="141738" y="70303"/>
                    <a:pt x="150754" y="65797"/>
                    <a:pt x="162440" y="65797"/>
                  </a:cubicBezTo>
                  <a:cubicBezTo>
                    <a:pt x="179141" y="65797"/>
                    <a:pt x="192729" y="79385"/>
                    <a:pt x="192729" y="96149"/>
                  </a:cubicBezTo>
                  <a:lnTo>
                    <a:pt x="192729" y="108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67" name="PA-任意多边形: 形状 945"/>
            <p:cNvSpPr/>
            <p:nvPr>
              <p:custDataLst>
                <p:tags r:id="rId35"/>
              </p:custDataLst>
            </p:nvPr>
          </p:nvSpPr>
          <p:spPr bwMode="auto">
            <a:xfrm>
              <a:off x="-1145232" y="2715527"/>
              <a:ext cx="255984" cy="288727"/>
            </a:xfrm>
            <a:custGeom>
              <a:avLst/>
              <a:gdLst>
                <a:gd name="connsiteX0" fmla="*/ 160282 w 255984"/>
                <a:gd name="connsiteY0" fmla="*/ 2232 h 288726"/>
                <a:gd name="connsiteX1" fmla="*/ 85225 w 255984"/>
                <a:gd name="connsiteY1" fmla="*/ 39761 h 288726"/>
                <a:gd name="connsiteX2" fmla="*/ 20964 w 255984"/>
                <a:gd name="connsiteY2" fmla="*/ 125358 h 288726"/>
                <a:gd name="connsiteX3" fmla="*/ 2232 w 255984"/>
                <a:gd name="connsiteY3" fmla="*/ 181746 h 288726"/>
                <a:gd name="connsiteX4" fmla="*/ 2232 w 255984"/>
                <a:gd name="connsiteY4" fmla="*/ 194191 h 288726"/>
                <a:gd name="connsiteX5" fmla="*/ 98182 w 255984"/>
                <a:gd name="connsiteY5" fmla="*/ 288045 h 288726"/>
                <a:gd name="connsiteX6" fmla="*/ 173239 w 255984"/>
                <a:gd name="connsiteY6" fmla="*/ 250579 h 288726"/>
                <a:gd name="connsiteX7" fmla="*/ 237500 w 255984"/>
                <a:gd name="connsiteY7" fmla="*/ 164982 h 288726"/>
                <a:gd name="connsiteX8" fmla="*/ 256231 w 255984"/>
                <a:gd name="connsiteY8" fmla="*/ 108594 h 288726"/>
                <a:gd name="connsiteX9" fmla="*/ 256231 w 255984"/>
                <a:gd name="connsiteY9" fmla="*/ 96149 h 288726"/>
                <a:gd name="connsiteX10" fmla="*/ 160282 w 255984"/>
                <a:gd name="connsiteY10" fmla="*/ 2232 h 288726"/>
                <a:gd name="connsiteX11" fmla="*/ 192729 w 255984"/>
                <a:gd name="connsiteY11" fmla="*/ 108594 h 288726"/>
                <a:gd name="connsiteX12" fmla="*/ 186696 w 255984"/>
                <a:gd name="connsiteY12" fmla="*/ 126819 h 288726"/>
                <a:gd name="connsiteX13" fmla="*/ 122435 w 255984"/>
                <a:gd name="connsiteY13" fmla="*/ 212482 h 288726"/>
                <a:gd name="connsiteX14" fmla="*/ 96018 w 255984"/>
                <a:gd name="connsiteY14" fmla="*/ 224546 h 288726"/>
                <a:gd name="connsiteX15" fmla="*/ 65728 w 255984"/>
                <a:gd name="connsiteY15" fmla="*/ 194194 h 288726"/>
                <a:gd name="connsiteX16" fmla="*/ 65728 w 255984"/>
                <a:gd name="connsiteY16" fmla="*/ 181749 h 288726"/>
                <a:gd name="connsiteX17" fmla="*/ 71762 w 255984"/>
                <a:gd name="connsiteY17" fmla="*/ 163523 h 288726"/>
                <a:gd name="connsiteX18" fmla="*/ 136023 w 255984"/>
                <a:gd name="connsiteY18" fmla="*/ 77861 h 288726"/>
                <a:gd name="connsiteX19" fmla="*/ 162440 w 255984"/>
                <a:gd name="connsiteY19" fmla="*/ 65797 h 288726"/>
                <a:gd name="connsiteX20" fmla="*/ 192729 w 255984"/>
                <a:gd name="connsiteY20" fmla="*/ 96149 h 288726"/>
                <a:gd name="connsiteX21" fmla="*/ 192729 w 255984"/>
                <a:gd name="connsiteY21" fmla="*/ 108594 h 28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984" h="288726">
                  <a:moveTo>
                    <a:pt x="160282" y="2232"/>
                  </a:moveTo>
                  <a:cubicBezTo>
                    <a:pt x="130882" y="2232"/>
                    <a:pt x="102813" y="16267"/>
                    <a:pt x="85225" y="39761"/>
                  </a:cubicBezTo>
                  <a:lnTo>
                    <a:pt x="20964" y="125358"/>
                  </a:lnTo>
                  <a:cubicBezTo>
                    <a:pt x="8900" y="141488"/>
                    <a:pt x="2232" y="161553"/>
                    <a:pt x="2232" y="181746"/>
                  </a:cubicBezTo>
                  <a:lnTo>
                    <a:pt x="2232" y="194191"/>
                  </a:lnTo>
                  <a:cubicBezTo>
                    <a:pt x="2232" y="245944"/>
                    <a:pt x="44333" y="288045"/>
                    <a:pt x="98182" y="288045"/>
                  </a:cubicBezTo>
                  <a:cubicBezTo>
                    <a:pt x="127581" y="288045"/>
                    <a:pt x="155650" y="274010"/>
                    <a:pt x="173239" y="250579"/>
                  </a:cubicBezTo>
                  <a:lnTo>
                    <a:pt x="237500" y="164982"/>
                  </a:lnTo>
                  <a:cubicBezTo>
                    <a:pt x="249564" y="148852"/>
                    <a:pt x="256231" y="128787"/>
                    <a:pt x="256231" y="108594"/>
                  </a:cubicBezTo>
                  <a:lnTo>
                    <a:pt x="256231" y="96149"/>
                  </a:lnTo>
                  <a:cubicBezTo>
                    <a:pt x="256228" y="44395"/>
                    <a:pt x="214128" y="2295"/>
                    <a:pt x="160282" y="2232"/>
                  </a:cubicBezTo>
                  <a:close/>
                  <a:moveTo>
                    <a:pt x="192729" y="108594"/>
                  </a:moveTo>
                  <a:cubicBezTo>
                    <a:pt x="192729" y="115133"/>
                    <a:pt x="190571" y="121610"/>
                    <a:pt x="186696" y="126819"/>
                  </a:cubicBezTo>
                  <a:lnTo>
                    <a:pt x="122435" y="212482"/>
                  </a:lnTo>
                  <a:cubicBezTo>
                    <a:pt x="116720" y="220039"/>
                    <a:pt x="107704" y="224546"/>
                    <a:pt x="96018" y="224546"/>
                  </a:cubicBezTo>
                  <a:cubicBezTo>
                    <a:pt x="79316" y="224546"/>
                    <a:pt x="65728" y="210958"/>
                    <a:pt x="65728" y="194194"/>
                  </a:cubicBezTo>
                  <a:lnTo>
                    <a:pt x="65728" y="181749"/>
                  </a:lnTo>
                  <a:cubicBezTo>
                    <a:pt x="65728" y="175209"/>
                    <a:pt x="67886" y="168732"/>
                    <a:pt x="71762" y="163523"/>
                  </a:cubicBezTo>
                  <a:lnTo>
                    <a:pt x="136023" y="77861"/>
                  </a:lnTo>
                  <a:cubicBezTo>
                    <a:pt x="141738" y="70303"/>
                    <a:pt x="150754" y="65797"/>
                    <a:pt x="162440" y="65797"/>
                  </a:cubicBezTo>
                  <a:cubicBezTo>
                    <a:pt x="179141" y="65797"/>
                    <a:pt x="192729" y="79385"/>
                    <a:pt x="192729" y="96149"/>
                  </a:cubicBezTo>
                  <a:lnTo>
                    <a:pt x="192729" y="108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71" name="PA-任意多边形: 形状 946"/>
            <p:cNvSpPr/>
            <p:nvPr>
              <p:custDataLst>
                <p:tags r:id="rId36"/>
              </p:custDataLst>
            </p:nvPr>
          </p:nvSpPr>
          <p:spPr bwMode="auto">
            <a:xfrm>
              <a:off x="-1018234" y="2779026"/>
              <a:ext cx="255984" cy="288727"/>
            </a:xfrm>
            <a:custGeom>
              <a:avLst/>
              <a:gdLst>
                <a:gd name="connsiteX0" fmla="*/ 160282 w 255984"/>
                <a:gd name="connsiteY0" fmla="*/ 2232 h 288726"/>
                <a:gd name="connsiteX1" fmla="*/ 85225 w 255984"/>
                <a:gd name="connsiteY1" fmla="*/ 39761 h 288726"/>
                <a:gd name="connsiteX2" fmla="*/ 20964 w 255984"/>
                <a:gd name="connsiteY2" fmla="*/ 125358 h 288726"/>
                <a:gd name="connsiteX3" fmla="*/ 2232 w 255984"/>
                <a:gd name="connsiteY3" fmla="*/ 181746 h 288726"/>
                <a:gd name="connsiteX4" fmla="*/ 2232 w 255984"/>
                <a:gd name="connsiteY4" fmla="*/ 194191 h 288726"/>
                <a:gd name="connsiteX5" fmla="*/ 98182 w 255984"/>
                <a:gd name="connsiteY5" fmla="*/ 288045 h 288726"/>
                <a:gd name="connsiteX6" fmla="*/ 173239 w 255984"/>
                <a:gd name="connsiteY6" fmla="*/ 250516 h 288726"/>
                <a:gd name="connsiteX7" fmla="*/ 237500 w 255984"/>
                <a:gd name="connsiteY7" fmla="*/ 164919 h 288726"/>
                <a:gd name="connsiteX8" fmla="*/ 256231 w 255984"/>
                <a:gd name="connsiteY8" fmla="*/ 108531 h 288726"/>
                <a:gd name="connsiteX9" fmla="*/ 256231 w 255984"/>
                <a:gd name="connsiteY9" fmla="*/ 96086 h 288726"/>
                <a:gd name="connsiteX10" fmla="*/ 160282 w 255984"/>
                <a:gd name="connsiteY10" fmla="*/ 2232 h 288726"/>
                <a:gd name="connsiteX11" fmla="*/ 192732 w 255984"/>
                <a:gd name="connsiteY11" fmla="*/ 108597 h 288726"/>
                <a:gd name="connsiteX12" fmla="*/ 186699 w 255984"/>
                <a:gd name="connsiteY12" fmla="*/ 126822 h 288726"/>
                <a:gd name="connsiteX13" fmla="*/ 122438 w 255984"/>
                <a:gd name="connsiteY13" fmla="*/ 212485 h 288726"/>
                <a:gd name="connsiteX14" fmla="*/ 96021 w 255984"/>
                <a:gd name="connsiteY14" fmla="*/ 224549 h 288726"/>
                <a:gd name="connsiteX15" fmla="*/ 65731 w 255984"/>
                <a:gd name="connsiteY15" fmla="*/ 194197 h 288726"/>
                <a:gd name="connsiteX16" fmla="*/ 65731 w 255984"/>
                <a:gd name="connsiteY16" fmla="*/ 181752 h 288726"/>
                <a:gd name="connsiteX17" fmla="*/ 71765 w 255984"/>
                <a:gd name="connsiteY17" fmla="*/ 163526 h 288726"/>
                <a:gd name="connsiteX18" fmla="*/ 136026 w 255984"/>
                <a:gd name="connsiteY18" fmla="*/ 77864 h 288726"/>
                <a:gd name="connsiteX19" fmla="*/ 162443 w 255984"/>
                <a:gd name="connsiteY19" fmla="*/ 65800 h 288726"/>
                <a:gd name="connsiteX20" fmla="*/ 192732 w 255984"/>
                <a:gd name="connsiteY20" fmla="*/ 96152 h 288726"/>
                <a:gd name="connsiteX21" fmla="*/ 192732 w 255984"/>
                <a:gd name="connsiteY21" fmla="*/ 108597 h 28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984" h="288726">
                  <a:moveTo>
                    <a:pt x="160282" y="2232"/>
                  </a:moveTo>
                  <a:cubicBezTo>
                    <a:pt x="130882" y="2232"/>
                    <a:pt x="102813" y="16267"/>
                    <a:pt x="85225" y="39761"/>
                  </a:cubicBezTo>
                  <a:lnTo>
                    <a:pt x="20964" y="125358"/>
                  </a:lnTo>
                  <a:cubicBezTo>
                    <a:pt x="8900" y="141488"/>
                    <a:pt x="2232" y="161553"/>
                    <a:pt x="2232" y="181746"/>
                  </a:cubicBezTo>
                  <a:lnTo>
                    <a:pt x="2232" y="194191"/>
                  </a:lnTo>
                  <a:cubicBezTo>
                    <a:pt x="2232" y="245944"/>
                    <a:pt x="44333" y="288045"/>
                    <a:pt x="98182" y="288045"/>
                  </a:cubicBezTo>
                  <a:cubicBezTo>
                    <a:pt x="127581" y="288045"/>
                    <a:pt x="155650" y="274010"/>
                    <a:pt x="173239" y="250516"/>
                  </a:cubicBezTo>
                  <a:lnTo>
                    <a:pt x="237500" y="164919"/>
                  </a:lnTo>
                  <a:cubicBezTo>
                    <a:pt x="249564" y="148789"/>
                    <a:pt x="256231" y="128724"/>
                    <a:pt x="256231" y="108531"/>
                  </a:cubicBezTo>
                  <a:lnTo>
                    <a:pt x="256231" y="96086"/>
                  </a:lnTo>
                  <a:cubicBezTo>
                    <a:pt x="256231" y="44333"/>
                    <a:pt x="214193" y="2232"/>
                    <a:pt x="160282" y="2232"/>
                  </a:cubicBezTo>
                  <a:close/>
                  <a:moveTo>
                    <a:pt x="192732" y="108597"/>
                  </a:moveTo>
                  <a:cubicBezTo>
                    <a:pt x="192732" y="115136"/>
                    <a:pt x="190574" y="121613"/>
                    <a:pt x="186699" y="126822"/>
                  </a:cubicBezTo>
                  <a:lnTo>
                    <a:pt x="122438" y="212485"/>
                  </a:lnTo>
                  <a:cubicBezTo>
                    <a:pt x="116723" y="220042"/>
                    <a:pt x="107707" y="224549"/>
                    <a:pt x="96021" y="224549"/>
                  </a:cubicBezTo>
                  <a:cubicBezTo>
                    <a:pt x="79319" y="224549"/>
                    <a:pt x="65731" y="210961"/>
                    <a:pt x="65731" y="194197"/>
                  </a:cubicBezTo>
                  <a:lnTo>
                    <a:pt x="65731" y="181752"/>
                  </a:lnTo>
                  <a:cubicBezTo>
                    <a:pt x="65731" y="175212"/>
                    <a:pt x="67889" y="168735"/>
                    <a:pt x="71765" y="163526"/>
                  </a:cubicBezTo>
                  <a:lnTo>
                    <a:pt x="136026" y="77864"/>
                  </a:lnTo>
                  <a:cubicBezTo>
                    <a:pt x="141741" y="70306"/>
                    <a:pt x="150757" y="65800"/>
                    <a:pt x="162443" y="65800"/>
                  </a:cubicBezTo>
                  <a:cubicBezTo>
                    <a:pt x="179144" y="65800"/>
                    <a:pt x="192732" y="79388"/>
                    <a:pt x="192732" y="96152"/>
                  </a:cubicBezTo>
                  <a:lnTo>
                    <a:pt x="192732" y="1085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grpSp>
        <p:nvGrpSpPr>
          <p:cNvPr id="125" name="icon"/>
          <p:cNvGrpSpPr/>
          <p:nvPr>
            <p:custDataLst>
              <p:tags r:id="rId37"/>
            </p:custDataLst>
          </p:nvPr>
        </p:nvGrpSpPr>
        <p:grpSpPr>
          <a:xfrm rot="0">
            <a:off x="6103304" y="1204691"/>
            <a:ext cx="263567" cy="196629"/>
            <a:chOff x="1521768" y="12238357"/>
            <a:chExt cx="1526977" cy="1238250"/>
          </a:xfrm>
          <a:solidFill>
            <a:schemeClr val="accent1"/>
          </a:solidFill>
        </p:grpSpPr>
        <p:sp>
          <p:nvSpPr>
            <p:cNvPr id="126" name="PA-任意多边形: 形状 1137"/>
            <p:cNvSpPr/>
            <p:nvPr>
              <p:custDataLst>
                <p:tags r:id="rId38"/>
              </p:custDataLst>
            </p:nvPr>
          </p:nvSpPr>
          <p:spPr bwMode="auto">
            <a:xfrm>
              <a:off x="1521768" y="12238357"/>
              <a:ext cx="1526977" cy="1238250"/>
            </a:xfrm>
            <a:custGeom>
              <a:avLst/>
              <a:gdLst>
                <a:gd name="connsiteX0" fmla="*/ 1001366 w 1526976"/>
                <a:gd name="connsiteY0" fmla="*/ 2232 h 1238250"/>
                <a:gd name="connsiteX1" fmla="*/ 836524 w 1526976"/>
                <a:gd name="connsiteY1" fmla="*/ 167074 h 1238250"/>
                <a:gd name="connsiteX2" fmla="*/ 880434 w 1526976"/>
                <a:gd name="connsiteY2" fmla="*/ 210985 h 1238250"/>
                <a:gd name="connsiteX3" fmla="*/ 846249 w 1526976"/>
                <a:gd name="connsiteY3" fmla="*/ 245171 h 1238250"/>
                <a:gd name="connsiteX4" fmla="*/ 787947 w 1526976"/>
                <a:gd name="connsiteY4" fmla="*/ 228603 h 1238250"/>
                <a:gd name="connsiteX5" fmla="*/ 709616 w 1526976"/>
                <a:gd name="connsiteY5" fmla="*/ 261050 h 1238250"/>
                <a:gd name="connsiteX6" fmla="*/ 692628 w 1526976"/>
                <a:gd name="connsiteY6" fmla="*/ 278038 h 1238250"/>
                <a:gd name="connsiteX7" fmla="*/ 637737 w 1526976"/>
                <a:gd name="connsiteY7" fmla="*/ 223147 h 1238250"/>
                <a:gd name="connsiteX8" fmla="*/ 691941 w 1526976"/>
                <a:gd name="connsiteY8" fmla="*/ 168944 h 1238250"/>
                <a:gd name="connsiteX9" fmla="*/ 527099 w 1526976"/>
                <a:gd name="connsiteY9" fmla="*/ 4102 h 1238250"/>
                <a:gd name="connsiteX10" fmla="*/ 2232 w 1526976"/>
                <a:gd name="connsiteY10" fmla="*/ 528965 h 1238250"/>
                <a:gd name="connsiteX11" fmla="*/ 167074 w 1526976"/>
                <a:gd name="connsiteY11" fmla="*/ 693807 h 1238250"/>
                <a:gd name="connsiteX12" fmla="*/ 221278 w 1526976"/>
                <a:gd name="connsiteY12" fmla="*/ 639604 h 1238250"/>
                <a:gd name="connsiteX13" fmla="*/ 326276 w 1526976"/>
                <a:gd name="connsiteY13" fmla="*/ 744602 h 1238250"/>
                <a:gd name="connsiteX14" fmla="*/ 300374 w 1526976"/>
                <a:gd name="connsiteY14" fmla="*/ 770504 h 1238250"/>
                <a:gd name="connsiteX15" fmla="*/ 269296 w 1526976"/>
                <a:gd name="connsiteY15" fmla="*/ 845534 h 1238250"/>
                <a:gd name="connsiteX16" fmla="*/ 300380 w 1526976"/>
                <a:gd name="connsiteY16" fmla="*/ 920564 h 1238250"/>
                <a:gd name="connsiteX17" fmla="*/ 306988 w 1526976"/>
                <a:gd name="connsiteY17" fmla="*/ 927169 h 1238250"/>
                <a:gd name="connsiteX18" fmla="*/ 364239 w 1526976"/>
                <a:gd name="connsiteY18" fmla="*/ 956676 h 1238250"/>
                <a:gd name="connsiteX19" fmla="*/ 393829 w 1526976"/>
                <a:gd name="connsiteY19" fmla="*/ 1014014 h 1238250"/>
                <a:gd name="connsiteX20" fmla="*/ 400434 w 1526976"/>
                <a:gd name="connsiteY20" fmla="*/ 1020619 h 1238250"/>
                <a:gd name="connsiteX21" fmla="*/ 457691 w 1526976"/>
                <a:gd name="connsiteY21" fmla="*/ 1050131 h 1238250"/>
                <a:gd name="connsiteX22" fmla="*/ 487284 w 1526976"/>
                <a:gd name="connsiteY22" fmla="*/ 1107469 h 1238250"/>
                <a:gd name="connsiteX23" fmla="*/ 493889 w 1526976"/>
                <a:gd name="connsiteY23" fmla="*/ 1114074 h 1238250"/>
                <a:gd name="connsiteX24" fmla="*/ 551212 w 1526976"/>
                <a:gd name="connsiteY24" fmla="*/ 1143592 h 1238250"/>
                <a:gd name="connsiteX25" fmla="*/ 580733 w 1526976"/>
                <a:gd name="connsiteY25" fmla="*/ 1200918 h 1238250"/>
                <a:gd name="connsiteX26" fmla="*/ 587338 w 1526976"/>
                <a:gd name="connsiteY26" fmla="*/ 1207523 h 1238250"/>
                <a:gd name="connsiteX27" fmla="*/ 662366 w 1526976"/>
                <a:gd name="connsiteY27" fmla="*/ 1238554 h 1238250"/>
                <a:gd name="connsiteX28" fmla="*/ 737396 w 1526976"/>
                <a:gd name="connsiteY28" fmla="*/ 1207523 h 1238250"/>
                <a:gd name="connsiteX29" fmla="*/ 767411 w 1526976"/>
                <a:gd name="connsiteY29" fmla="*/ 1177507 h 1238250"/>
                <a:gd name="connsiteX30" fmla="*/ 834316 w 1526976"/>
                <a:gd name="connsiteY30" fmla="*/ 1194381 h 1238250"/>
                <a:gd name="connsiteX31" fmla="*/ 933780 w 1526976"/>
                <a:gd name="connsiteY31" fmla="*/ 1153183 h 1238250"/>
                <a:gd name="connsiteX32" fmla="*/ 1151314 w 1526976"/>
                <a:gd name="connsiteY32" fmla="*/ 935653 h 1238250"/>
                <a:gd name="connsiteX33" fmla="*/ 1175587 w 1526976"/>
                <a:gd name="connsiteY33" fmla="*/ 769328 h 1238250"/>
                <a:gd name="connsiteX34" fmla="*/ 1307184 w 1526976"/>
                <a:gd name="connsiteY34" fmla="*/ 637732 h 1238250"/>
                <a:gd name="connsiteX35" fmla="*/ 1361382 w 1526976"/>
                <a:gd name="connsiteY35" fmla="*/ 691935 h 1238250"/>
                <a:gd name="connsiteX36" fmla="*/ 1526224 w 1526976"/>
                <a:gd name="connsiteY36" fmla="*/ 527093 h 1238250"/>
                <a:gd name="connsiteX37" fmla="*/ 1001366 w 1526976"/>
                <a:gd name="connsiteY37" fmla="*/ 2232 h 1238250"/>
                <a:gd name="connsiteX38" fmla="*/ 670640 w 1526976"/>
                <a:gd name="connsiteY38" fmla="*/ 435301 h 1238250"/>
                <a:gd name="connsiteX39" fmla="*/ 677344 w 1526976"/>
                <a:gd name="connsiteY39" fmla="*/ 419782 h 1238250"/>
                <a:gd name="connsiteX40" fmla="*/ 679633 w 1526976"/>
                <a:gd name="connsiteY40" fmla="*/ 417457 h 1238250"/>
                <a:gd name="connsiteX41" fmla="*/ 772832 w 1526976"/>
                <a:gd name="connsiteY41" fmla="*/ 324258 h 1238250"/>
                <a:gd name="connsiteX42" fmla="*/ 787950 w 1526976"/>
                <a:gd name="connsiteY42" fmla="*/ 317995 h 1238250"/>
                <a:gd name="connsiteX43" fmla="*/ 803071 w 1526976"/>
                <a:gd name="connsiteY43" fmla="*/ 324258 h 1238250"/>
                <a:gd name="connsiteX44" fmla="*/ 803071 w 1526976"/>
                <a:gd name="connsiteY44" fmla="*/ 354494 h 1238250"/>
                <a:gd name="connsiteX45" fmla="*/ 713408 w 1526976"/>
                <a:gd name="connsiteY45" fmla="*/ 444154 h 1238250"/>
                <a:gd name="connsiteX46" fmla="*/ 713408 w 1526976"/>
                <a:gd name="connsiteY46" fmla="*/ 567458 h 1238250"/>
                <a:gd name="connsiteX47" fmla="*/ 692027 w 1526976"/>
                <a:gd name="connsiteY47" fmla="*/ 588841 h 1238250"/>
                <a:gd name="connsiteX48" fmla="*/ 670643 w 1526976"/>
                <a:gd name="connsiteY48" fmla="*/ 567458 h 1238250"/>
                <a:gd name="connsiteX49" fmla="*/ 670643 w 1526976"/>
                <a:gd name="connsiteY49" fmla="*/ 435301 h 1238250"/>
                <a:gd name="connsiteX50" fmla="*/ 167074 w 1526976"/>
                <a:gd name="connsiteY50" fmla="*/ 567383 h 1238250"/>
                <a:gd name="connsiteX51" fmla="*/ 128662 w 1526976"/>
                <a:gd name="connsiteY51" fmla="*/ 528968 h 1238250"/>
                <a:gd name="connsiteX52" fmla="*/ 527099 w 1526976"/>
                <a:gd name="connsiteY52" fmla="*/ 130528 h 1238250"/>
                <a:gd name="connsiteX53" fmla="*/ 565511 w 1526976"/>
                <a:gd name="connsiteY53" fmla="*/ 168941 h 1238250"/>
                <a:gd name="connsiteX54" fmla="*/ 167074 w 1526976"/>
                <a:gd name="connsiteY54" fmla="*/ 567383 h 1238250"/>
                <a:gd name="connsiteX55" fmla="*/ 393829 w 1526976"/>
                <a:gd name="connsiteY55" fmla="*/ 863953 h 1238250"/>
                <a:gd name="connsiteX56" fmla="*/ 393826 w 1526976"/>
                <a:gd name="connsiteY56" fmla="*/ 863956 h 1238250"/>
                <a:gd name="connsiteX57" fmla="*/ 370195 w 1526976"/>
                <a:gd name="connsiteY57" fmla="*/ 863947 h 1238250"/>
                <a:gd name="connsiteX58" fmla="*/ 363590 w 1526976"/>
                <a:gd name="connsiteY58" fmla="*/ 857342 h 1238250"/>
                <a:gd name="connsiteX59" fmla="*/ 358694 w 1526976"/>
                <a:gd name="connsiteY59" fmla="*/ 845528 h 1238250"/>
                <a:gd name="connsiteX60" fmla="*/ 363587 w 1526976"/>
                <a:gd name="connsiteY60" fmla="*/ 833720 h 1238250"/>
                <a:gd name="connsiteX61" fmla="*/ 463647 w 1526976"/>
                <a:gd name="connsiteY61" fmla="*/ 733660 h 1238250"/>
                <a:gd name="connsiteX62" fmla="*/ 475464 w 1526976"/>
                <a:gd name="connsiteY62" fmla="*/ 728773 h 1238250"/>
                <a:gd name="connsiteX63" fmla="*/ 487281 w 1526976"/>
                <a:gd name="connsiteY63" fmla="*/ 733663 h 1238250"/>
                <a:gd name="connsiteX64" fmla="*/ 493886 w 1526976"/>
                <a:gd name="connsiteY64" fmla="*/ 740268 h 1238250"/>
                <a:gd name="connsiteX65" fmla="*/ 498780 w 1526976"/>
                <a:gd name="connsiteY65" fmla="*/ 752079 h 1238250"/>
                <a:gd name="connsiteX66" fmla="*/ 493886 w 1526976"/>
                <a:gd name="connsiteY66" fmla="*/ 763893 h 1238250"/>
                <a:gd name="connsiteX67" fmla="*/ 493883 w 1526976"/>
                <a:gd name="connsiteY67" fmla="*/ 763896 h 1238250"/>
                <a:gd name="connsiteX68" fmla="*/ 393829 w 1526976"/>
                <a:gd name="connsiteY68" fmla="*/ 863953 h 1238250"/>
                <a:gd name="connsiteX69" fmla="*/ 487281 w 1526976"/>
                <a:gd name="connsiteY69" fmla="*/ 957408 h 1238250"/>
                <a:gd name="connsiteX70" fmla="*/ 475467 w 1526976"/>
                <a:gd name="connsiteY70" fmla="*/ 962305 h 1238250"/>
                <a:gd name="connsiteX71" fmla="*/ 463653 w 1526976"/>
                <a:gd name="connsiteY71" fmla="*/ 957408 h 1238250"/>
                <a:gd name="connsiteX72" fmla="*/ 457048 w 1526976"/>
                <a:gd name="connsiteY72" fmla="*/ 950800 h 1238250"/>
                <a:gd name="connsiteX73" fmla="*/ 452152 w 1526976"/>
                <a:gd name="connsiteY73" fmla="*/ 938986 h 1238250"/>
                <a:gd name="connsiteX74" fmla="*/ 457039 w 1526976"/>
                <a:gd name="connsiteY74" fmla="*/ 927181 h 1238250"/>
                <a:gd name="connsiteX75" fmla="*/ 457045 w 1526976"/>
                <a:gd name="connsiteY75" fmla="*/ 927175 h 1238250"/>
                <a:gd name="connsiteX76" fmla="*/ 457048 w 1526976"/>
                <a:gd name="connsiteY76" fmla="*/ 927172 h 1238250"/>
                <a:gd name="connsiteX77" fmla="*/ 557111 w 1526976"/>
                <a:gd name="connsiteY77" fmla="*/ 827112 h 1238250"/>
                <a:gd name="connsiteX78" fmla="*/ 557117 w 1526976"/>
                <a:gd name="connsiteY78" fmla="*/ 827106 h 1238250"/>
                <a:gd name="connsiteX79" fmla="*/ 568922 w 1526976"/>
                <a:gd name="connsiteY79" fmla="*/ 822219 h 1238250"/>
                <a:gd name="connsiteX80" fmla="*/ 580739 w 1526976"/>
                <a:gd name="connsiteY80" fmla="*/ 827118 h 1238250"/>
                <a:gd name="connsiteX81" fmla="*/ 587344 w 1526976"/>
                <a:gd name="connsiteY81" fmla="*/ 833717 h 1238250"/>
                <a:gd name="connsiteX82" fmla="*/ 592238 w 1526976"/>
                <a:gd name="connsiteY82" fmla="*/ 845534 h 1238250"/>
                <a:gd name="connsiteX83" fmla="*/ 587344 w 1526976"/>
                <a:gd name="connsiteY83" fmla="*/ 857348 h 1238250"/>
                <a:gd name="connsiteX84" fmla="*/ 487281 w 1526976"/>
                <a:gd name="connsiteY84" fmla="*/ 957408 h 1238250"/>
                <a:gd name="connsiteX85" fmla="*/ 580733 w 1526976"/>
                <a:gd name="connsiteY85" fmla="*/ 1050855 h 1238250"/>
                <a:gd name="connsiteX86" fmla="*/ 557096 w 1526976"/>
                <a:gd name="connsiteY86" fmla="*/ 1050858 h 1238250"/>
                <a:gd name="connsiteX87" fmla="*/ 550491 w 1526976"/>
                <a:gd name="connsiteY87" fmla="*/ 1044250 h 1238250"/>
                <a:gd name="connsiteX88" fmla="*/ 545595 w 1526976"/>
                <a:gd name="connsiteY88" fmla="*/ 1032436 h 1238250"/>
                <a:gd name="connsiteX89" fmla="*/ 550494 w 1526976"/>
                <a:gd name="connsiteY89" fmla="*/ 1020622 h 1238250"/>
                <a:gd name="connsiteX90" fmla="*/ 650555 w 1526976"/>
                <a:gd name="connsiteY90" fmla="*/ 920561 h 1238250"/>
                <a:gd name="connsiteX91" fmla="*/ 662369 w 1526976"/>
                <a:gd name="connsiteY91" fmla="*/ 915665 h 1238250"/>
                <a:gd name="connsiteX92" fmla="*/ 674182 w 1526976"/>
                <a:gd name="connsiteY92" fmla="*/ 920561 h 1238250"/>
                <a:gd name="connsiteX93" fmla="*/ 680788 w 1526976"/>
                <a:gd name="connsiteY93" fmla="*/ 927169 h 1238250"/>
                <a:gd name="connsiteX94" fmla="*/ 685681 w 1526976"/>
                <a:gd name="connsiteY94" fmla="*/ 938983 h 1238250"/>
                <a:gd name="connsiteX95" fmla="*/ 680793 w 1526976"/>
                <a:gd name="connsiteY95" fmla="*/ 950788 h 1238250"/>
                <a:gd name="connsiteX96" fmla="*/ 680785 w 1526976"/>
                <a:gd name="connsiteY96" fmla="*/ 950797 h 1238250"/>
                <a:gd name="connsiteX97" fmla="*/ 580733 w 1526976"/>
                <a:gd name="connsiteY97" fmla="*/ 1050855 h 1238250"/>
                <a:gd name="connsiteX98" fmla="*/ 774243 w 1526976"/>
                <a:gd name="connsiteY98" fmla="*/ 1044256 h 1238250"/>
                <a:gd name="connsiteX99" fmla="*/ 674182 w 1526976"/>
                <a:gd name="connsiteY99" fmla="*/ 1144316 h 1238250"/>
                <a:gd name="connsiteX100" fmla="*/ 662369 w 1526976"/>
                <a:gd name="connsiteY100" fmla="*/ 1149209 h 1238250"/>
                <a:gd name="connsiteX101" fmla="*/ 650555 w 1526976"/>
                <a:gd name="connsiteY101" fmla="*/ 1144316 h 1238250"/>
                <a:gd name="connsiteX102" fmla="*/ 643950 w 1526976"/>
                <a:gd name="connsiteY102" fmla="*/ 1137711 h 1238250"/>
                <a:gd name="connsiteX103" fmla="*/ 639053 w 1526976"/>
                <a:gd name="connsiteY103" fmla="*/ 1125897 h 1238250"/>
                <a:gd name="connsiteX104" fmla="*/ 643950 w 1526976"/>
                <a:gd name="connsiteY104" fmla="*/ 1114083 h 1238250"/>
                <a:gd name="connsiteX105" fmla="*/ 643953 w 1526976"/>
                <a:gd name="connsiteY105" fmla="*/ 1114080 h 1238250"/>
                <a:gd name="connsiteX106" fmla="*/ 744010 w 1526976"/>
                <a:gd name="connsiteY106" fmla="*/ 1014023 h 1238250"/>
                <a:gd name="connsiteX107" fmla="*/ 755824 w 1526976"/>
                <a:gd name="connsiteY107" fmla="*/ 1009126 h 1238250"/>
                <a:gd name="connsiteX108" fmla="*/ 767635 w 1526976"/>
                <a:gd name="connsiteY108" fmla="*/ 1014020 h 1238250"/>
                <a:gd name="connsiteX109" fmla="*/ 774243 w 1526976"/>
                <a:gd name="connsiteY109" fmla="*/ 1020628 h 1238250"/>
                <a:gd name="connsiteX110" fmla="*/ 779139 w 1526976"/>
                <a:gd name="connsiteY110" fmla="*/ 1032442 h 1238250"/>
                <a:gd name="connsiteX111" fmla="*/ 774243 w 1526976"/>
                <a:gd name="connsiteY111" fmla="*/ 1044256 h 1238250"/>
                <a:gd name="connsiteX112" fmla="*/ 1088103 w 1526976"/>
                <a:gd name="connsiteY112" fmla="*/ 872442 h 1238250"/>
                <a:gd name="connsiteX113" fmla="*/ 870570 w 1526976"/>
                <a:gd name="connsiteY113" fmla="*/ 1089973 h 1238250"/>
                <a:gd name="connsiteX114" fmla="*/ 840153 w 1526976"/>
                <a:gd name="connsiteY114" fmla="*/ 1104629 h 1238250"/>
                <a:gd name="connsiteX115" fmla="*/ 837462 w 1526976"/>
                <a:gd name="connsiteY115" fmla="*/ 957411 h 1238250"/>
                <a:gd name="connsiteX116" fmla="*/ 830854 w 1526976"/>
                <a:gd name="connsiteY116" fmla="*/ 950803 h 1238250"/>
                <a:gd name="connsiteX117" fmla="*/ 773594 w 1526976"/>
                <a:gd name="connsiteY117" fmla="*/ 921291 h 1238250"/>
                <a:gd name="connsiteX118" fmla="*/ 744007 w 1526976"/>
                <a:gd name="connsiteY118" fmla="*/ 863956 h 1238250"/>
                <a:gd name="connsiteX119" fmla="*/ 737402 w 1526976"/>
                <a:gd name="connsiteY119" fmla="*/ 857348 h 1238250"/>
                <a:gd name="connsiteX120" fmla="*/ 680133 w 1526976"/>
                <a:gd name="connsiteY120" fmla="*/ 827770 h 1238250"/>
                <a:gd name="connsiteX121" fmla="*/ 650555 w 1526976"/>
                <a:gd name="connsiteY121" fmla="*/ 770495 h 1238250"/>
                <a:gd name="connsiteX122" fmla="*/ 643950 w 1526976"/>
                <a:gd name="connsiteY122" fmla="*/ 763896 h 1238250"/>
                <a:gd name="connsiteX123" fmla="*/ 586692 w 1526976"/>
                <a:gd name="connsiteY123" fmla="*/ 734383 h 1238250"/>
                <a:gd name="connsiteX124" fmla="*/ 557099 w 1526976"/>
                <a:gd name="connsiteY124" fmla="*/ 677043 h 1238250"/>
                <a:gd name="connsiteX125" fmla="*/ 550494 w 1526976"/>
                <a:gd name="connsiteY125" fmla="*/ 670441 h 1238250"/>
                <a:gd name="connsiteX126" fmla="*/ 400437 w 1526976"/>
                <a:gd name="connsiteY126" fmla="*/ 670447 h 1238250"/>
                <a:gd name="connsiteX127" fmla="*/ 389492 w 1526976"/>
                <a:gd name="connsiteY127" fmla="*/ 681392 h 1238250"/>
                <a:gd name="connsiteX128" fmla="*/ 284491 w 1526976"/>
                <a:gd name="connsiteY128" fmla="*/ 576391 h 1238250"/>
                <a:gd name="connsiteX129" fmla="*/ 574527 w 1526976"/>
                <a:gd name="connsiteY129" fmla="*/ 286354 h 1238250"/>
                <a:gd name="connsiteX130" fmla="*/ 629418 w 1526976"/>
                <a:gd name="connsiteY130" fmla="*/ 341245 h 1238250"/>
                <a:gd name="connsiteX131" fmla="*/ 616166 w 1526976"/>
                <a:gd name="connsiteY131" fmla="*/ 354497 h 1238250"/>
                <a:gd name="connsiteX132" fmla="*/ 614827 w 1526976"/>
                <a:gd name="connsiteY132" fmla="*/ 355875 h 1238250"/>
                <a:gd name="connsiteX133" fmla="*/ 581242 w 1526976"/>
                <a:gd name="connsiteY133" fmla="*/ 435301 h 1238250"/>
                <a:gd name="connsiteX134" fmla="*/ 581242 w 1526976"/>
                <a:gd name="connsiteY134" fmla="*/ 567464 h 1238250"/>
                <a:gd name="connsiteX135" fmla="*/ 692024 w 1526976"/>
                <a:gd name="connsiteY135" fmla="*/ 678246 h 1238250"/>
                <a:gd name="connsiteX136" fmla="*/ 802803 w 1526976"/>
                <a:gd name="connsiteY136" fmla="*/ 567464 h 1238250"/>
                <a:gd name="connsiteX137" fmla="*/ 802803 w 1526976"/>
                <a:gd name="connsiteY137" fmla="*/ 514639 h 1238250"/>
                <a:gd name="connsiteX138" fmla="*/ 1088115 w 1526976"/>
                <a:gd name="connsiteY138" fmla="*/ 799951 h 1238250"/>
                <a:gd name="connsiteX139" fmla="*/ 1088103 w 1526976"/>
                <a:gd name="connsiteY139" fmla="*/ 872442 h 1238250"/>
                <a:gd name="connsiteX140" fmla="*/ 1116544 w 1526976"/>
                <a:gd name="connsiteY140" fmla="*/ 701951 h 1238250"/>
                <a:gd name="connsiteX141" fmla="*/ 849291 w 1526976"/>
                <a:gd name="connsiteY141" fmla="*/ 434697 h 1238250"/>
                <a:gd name="connsiteX142" fmla="*/ 866278 w 1526976"/>
                <a:gd name="connsiteY142" fmla="*/ 417710 h 1238250"/>
                <a:gd name="connsiteX143" fmla="*/ 897076 w 1526976"/>
                <a:gd name="connsiteY143" fmla="*/ 320760 h 1238250"/>
                <a:gd name="connsiteX144" fmla="*/ 943639 w 1526976"/>
                <a:gd name="connsiteY144" fmla="*/ 274195 h 1238250"/>
                <a:gd name="connsiteX145" fmla="*/ 1243971 w 1526976"/>
                <a:gd name="connsiteY145" fmla="*/ 574527 h 1238250"/>
                <a:gd name="connsiteX146" fmla="*/ 1116544 w 1526976"/>
                <a:gd name="connsiteY146" fmla="*/ 701951 h 1238250"/>
                <a:gd name="connsiteX147" fmla="*/ 962951 w 1526976"/>
                <a:gd name="connsiteY147" fmla="*/ 167071 h 1238250"/>
                <a:gd name="connsiteX148" fmla="*/ 1001363 w 1526976"/>
                <a:gd name="connsiteY148" fmla="*/ 128659 h 1238250"/>
                <a:gd name="connsiteX149" fmla="*/ 1399803 w 1526976"/>
                <a:gd name="connsiteY149" fmla="*/ 527099 h 1238250"/>
                <a:gd name="connsiteX150" fmla="*/ 1361390 w 1526976"/>
                <a:gd name="connsiteY150" fmla="*/ 565511 h 1238250"/>
                <a:gd name="connsiteX151" fmla="*/ 962951 w 1526976"/>
                <a:gd name="connsiteY151" fmla="*/ 167071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1526976" h="1238250">
                  <a:moveTo>
                    <a:pt x="1001366" y="2232"/>
                  </a:moveTo>
                  <a:lnTo>
                    <a:pt x="836524" y="167074"/>
                  </a:lnTo>
                  <a:lnTo>
                    <a:pt x="880434" y="210985"/>
                  </a:lnTo>
                  <a:lnTo>
                    <a:pt x="846249" y="245171"/>
                  </a:lnTo>
                  <a:cubicBezTo>
                    <a:pt x="828907" y="234392"/>
                    <a:pt x="808878" y="228603"/>
                    <a:pt x="787947" y="228603"/>
                  </a:cubicBezTo>
                  <a:cubicBezTo>
                    <a:pt x="758357" y="228603"/>
                    <a:pt x="730535" y="240125"/>
                    <a:pt x="709616" y="261050"/>
                  </a:cubicBezTo>
                  <a:lnTo>
                    <a:pt x="692628" y="278038"/>
                  </a:lnTo>
                  <a:lnTo>
                    <a:pt x="637737" y="223147"/>
                  </a:lnTo>
                  <a:lnTo>
                    <a:pt x="691941" y="168944"/>
                  </a:lnTo>
                  <a:lnTo>
                    <a:pt x="527099" y="4102"/>
                  </a:lnTo>
                  <a:lnTo>
                    <a:pt x="2232" y="528965"/>
                  </a:lnTo>
                  <a:lnTo>
                    <a:pt x="167074" y="693807"/>
                  </a:lnTo>
                  <a:lnTo>
                    <a:pt x="221278" y="639604"/>
                  </a:lnTo>
                  <a:lnTo>
                    <a:pt x="326276" y="744602"/>
                  </a:lnTo>
                  <a:lnTo>
                    <a:pt x="300374" y="770504"/>
                  </a:lnTo>
                  <a:cubicBezTo>
                    <a:pt x="280330" y="790545"/>
                    <a:pt x="269296" y="817191"/>
                    <a:pt x="269296" y="845534"/>
                  </a:cubicBezTo>
                  <a:cubicBezTo>
                    <a:pt x="269296" y="873877"/>
                    <a:pt x="280333" y="900523"/>
                    <a:pt x="300380" y="920564"/>
                  </a:cubicBezTo>
                  <a:lnTo>
                    <a:pt x="306988" y="927169"/>
                  </a:lnTo>
                  <a:cubicBezTo>
                    <a:pt x="323145" y="943323"/>
                    <a:pt x="343263" y="953140"/>
                    <a:pt x="364239" y="956676"/>
                  </a:cubicBezTo>
                  <a:cubicBezTo>
                    <a:pt x="367847" y="978289"/>
                    <a:pt x="378023" y="998211"/>
                    <a:pt x="393829" y="1014014"/>
                  </a:cubicBezTo>
                  <a:lnTo>
                    <a:pt x="400434" y="1020619"/>
                  </a:lnTo>
                  <a:cubicBezTo>
                    <a:pt x="416594" y="1036778"/>
                    <a:pt x="436709" y="1046595"/>
                    <a:pt x="457691" y="1050131"/>
                  </a:cubicBezTo>
                  <a:cubicBezTo>
                    <a:pt x="461299" y="1071744"/>
                    <a:pt x="471479" y="1091666"/>
                    <a:pt x="487284" y="1107469"/>
                  </a:cubicBezTo>
                  <a:lnTo>
                    <a:pt x="493889" y="1114074"/>
                  </a:lnTo>
                  <a:cubicBezTo>
                    <a:pt x="510064" y="1130245"/>
                    <a:pt x="530206" y="1140065"/>
                    <a:pt x="551212" y="1143592"/>
                  </a:cubicBezTo>
                  <a:cubicBezTo>
                    <a:pt x="554739" y="1164598"/>
                    <a:pt x="564559" y="1184740"/>
                    <a:pt x="580733" y="1200918"/>
                  </a:cubicBezTo>
                  <a:lnTo>
                    <a:pt x="587338" y="1207523"/>
                  </a:lnTo>
                  <a:cubicBezTo>
                    <a:pt x="608022" y="1228210"/>
                    <a:pt x="635195" y="1238554"/>
                    <a:pt x="662366" y="1238554"/>
                  </a:cubicBezTo>
                  <a:cubicBezTo>
                    <a:pt x="689536" y="1238554"/>
                    <a:pt x="716709" y="1228210"/>
                    <a:pt x="737396" y="1207523"/>
                  </a:cubicBezTo>
                  <a:lnTo>
                    <a:pt x="767411" y="1177507"/>
                  </a:lnTo>
                  <a:cubicBezTo>
                    <a:pt x="787723" y="1188521"/>
                    <a:pt x="810566" y="1194381"/>
                    <a:pt x="834316" y="1194381"/>
                  </a:cubicBezTo>
                  <a:cubicBezTo>
                    <a:pt x="871889" y="1194381"/>
                    <a:pt x="907212" y="1179749"/>
                    <a:pt x="933780" y="1153183"/>
                  </a:cubicBezTo>
                  <a:lnTo>
                    <a:pt x="1151314" y="935653"/>
                  </a:lnTo>
                  <a:cubicBezTo>
                    <a:pt x="1196275" y="890689"/>
                    <a:pt x="1204350" y="822624"/>
                    <a:pt x="1175587" y="769328"/>
                  </a:cubicBezTo>
                  <a:lnTo>
                    <a:pt x="1307184" y="637732"/>
                  </a:lnTo>
                  <a:lnTo>
                    <a:pt x="1361382" y="691935"/>
                  </a:lnTo>
                  <a:lnTo>
                    <a:pt x="1526224" y="527093"/>
                  </a:lnTo>
                  <a:lnTo>
                    <a:pt x="1001366" y="2232"/>
                  </a:lnTo>
                  <a:close/>
                  <a:moveTo>
                    <a:pt x="670640" y="435301"/>
                  </a:moveTo>
                  <a:cubicBezTo>
                    <a:pt x="670640" y="427321"/>
                    <a:pt x="674840" y="422151"/>
                    <a:pt x="677344" y="419782"/>
                  </a:cubicBezTo>
                  <a:lnTo>
                    <a:pt x="679633" y="417457"/>
                  </a:lnTo>
                  <a:lnTo>
                    <a:pt x="772832" y="324258"/>
                  </a:lnTo>
                  <a:cubicBezTo>
                    <a:pt x="778279" y="318808"/>
                    <a:pt x="784640" y="317995"/>
                    <a:pt x="787950" y="317995"/>
                  </a:cubicBezTo>
                  <a:cubicBezTo>
                    <a:pt x="791257" y="317995"/>
                    <a:pt x="797623" y="318808"/>
                    <a:pt x="803071" y="324258"/>
                  </a:cubicBezTo>
                  <a:cubicBezTo>
                    <a:pt x="811408" y="332595"/>
                    <a:pt x="811408" y="346159"/>
                    <a:pt x="803071" y="354494"/>
                  </a:cubicBezTo>
                  <a:lnTo>
                    <a:pt x="713408" y="444154"/>
                  </a:lnTo>
                  <a:lnTo>
                    <a:pt x="713408" y="567458"/>
                  </a:lnTo>
                  <a:cubicBezTo>
                    <a:pt x="713408" y="579248"/>
                    <a:pt x="703814" y="588841"/>
                    <a:pt x="692027" y="588841"/>
                  </a:cubicBezTo>
                  <a:cubicBezTo>
                    <a:pt x="680240" y="588841"/>
                    <a:pt x="670643" y="579248"/>
                    <a:pt x="670643" y="567458"/>
                  </a:cubicBezTo>
                  <a:lnTo>
                    <a:pt x="670643" y="435301"/>
                  </a:lnTo>
                  <a:close/>
                  <a:moveTo>
                    <a:pt x="167074" y="567383"/>
                  </a:moveTo>
                  <a:lnTo>
                    <a:pt x="128662" y="528968"/>
                  </a:lnTo>
                  <a:lnTo>
                    <a:pt x="527099" y="130528"/>
                  </a:lnTo>
                  <a:lnTo>
                    <a:pt x="565511" y="168941"/>
                  </a:lnTo>
                  <a:lnTo>
                    <a:pt x="167074" y="567383"/>
                  </a:lnTo>
                  <a:close/>
                  <a:moveTo>
                    <a:pt x="393829" y="863953"/>
                  </a:moveTo>
                  <a:lnTo>
                    <a:pt x="393826" y="863956"/>
                  </a:lnTo>
                  <a:cubicBezTo>
                    <a:pt x="387313" y="870463"/>
                    <a:pt x="376714" y="870463"/>
                    <a:pt x="370195" y="863947"/>
                  </a:cubicBezTo>
                  <a:lnTo>
                    <a:pt x="363590" y="857342"/>
                  </a:lnTo>
                  <a:cubicBezTo>
                    <a:pt x="359331" y="853083"/>
                    <a:pt x="358694" y="848115"/>
                    <a:pt x="358694" y="845528"/>
                  </a:cubicBezTo>
                  <a:cubicBezTo>
                    <a:pt x="358694" y="842951"/>
                    <a:pt x="359328" y="837977"/>
                    <a:pt x="363587" y="833720"/>
                  </a:cubicBezTo>
                  <a:lnTo>
                    <a:pt x="463647" y="733660"/>
                  </a:lnTo>
                  <a:cubicBezTo>
                    <a:pt x="466907" y="730404"/>
                    <a:pt x="471187" y="728773"/>
                    <a:pt x="475464" y="728773"/>
                  </a:cubicBezTo>
                  <a:cubicBezTo>
                    <a:pt x="479742" y="728773"/>
                    <a:pt x="484025" y="730404"/>
                    <a:pt x="487281" y="733663"/>
                  </a:cubicBezTo>
                  <a:lnTo>
                    <a:pt x="493886" y="740268"/>
                  </a:lnTo>
                  <a:cubicBezTo>
                    <a:pt x="498146" y="744528"/>
                    <a:pt x="498780" y="749495"/>
                    <a:pt x="498780" y="752079"/>
                  </a:cubicBezTo>
                  <a:cubicBezTo>
                    <a:pt x="498780" y="754663"/>
                    <a:pt x="498146" y="759637"/>
                    <a:pt x="493886" y="763893"/>
                  </a:cubicBezTo>
                  <a:lnTo>
                    <a:pt x="493883" y="763896"/>
                  </a:lnTo>
                  <a:lnTo>
                    <a:pt x="393829" y="863953"/>
                  </a:lnTo>
                  <a:close/>
                  <a:moveTo>
                    <a:pt x="487281" y="957408"/>
                  </a:moveTo>
                  <a:cubicBezTo>
                    <a:pt x="483022" y="961668"/>
                    <a:pt x="478051" y="962305"/>
                    <a:pt x="475467" y="962305"/>
                  </a:cubicBezTo>
                  <a:cubicBezTo>
                    <a:pt x="472881" y="962305"/>
                    <a:pt x="467910" y="961671"/>
                    <a:pt x="463653" y="957408"/>
                  </a:cubicBezTo>
                  <a:lnTo>
                    <a:pt x="457048" y="950800"/>
                  </a:lnTo>
                  <a:cubicBezTo>
                    <a:pt x="452789" y="946541"/>
                    <a:pt x="452152" y="941573"/>
                    <a:pt x="452152" y="938986"/>
                  </a:cubicBezTo>
                  <a:cubicBezTo>
                    <a:pt x="452149" y="936406"/>
                    <a:pt x="452786" y="931435"/>
                    <a:pt x="457039" y="927181"/>
                  </a:cubicBezTo>
                  <a:cubicBezTo>
                    <a:pt x="457042" y="927178"/>
                    <a:pt x="457045" y="927175"/>
                    <a:pt x="457045" y="927175"/>
                  </a:cubicBezTo>
                  <a:lnTo>
                    <a:pt x="457048" y="927172"/>
                  </a:lnTo>
                  <a:lnTo>
                    <a:pt x="557111" y="827112"/>
                  </a:lnTo>
                  <a:cubicBezTo>
                    <a:pt x="557114" y="827109"/>
                    <a:pt x="557114" y="827109"/>
                    <a:pt x="557117" y="827106"/>
                  </a:cubicBezTo>
                  <a:cubicBezTo>
                    <a:pt x="561374" y="822856"/>
                    <a:pt x="566339" y="822219"/>
                    <a:pt x="568922" y="822219"/>
                  </a:cubicBezTo>
                  <a:cubicBezTo>
                    <a:pt x="571509" y="822219"/>
                    <a:pt x="576480" y="822853"/>
                    <a:pt x="580739" y="827118"/>
                  </a:cubicBezTo>
                  <a:lnTo>
                    <a:pt x="587344" y="833717"/>
                  </a:lnTo>
                  <a:cubicBezTo>
                    <a:pt x="591604" y="837977"/>
                    <a:pt x="592238" y="842951"/>
                    <a:pt x="592238" y="845534"/>
                  </a:cubicBezTo>
                  <a:cubicBezTo>
                    <a:pt x="592238" y="848118"/>
                    <a:pt x="591604" y="853092"/>
                    <a:pt x="587344" y="857348"/>
                  </a:cubicBezTo>
                  <a:lnTo>
                    <a:pt x="487281" y="957408"/>
                  </a:lnTo>
                  <a:close/>
                  <a:moveTo>
                    <a:pt x="580733" y="1050855"/>
                  </a:moveTo>
                  <a:cubicBezTo>
                    <a:pt x="574218" y="1057367"/>
                    <a:pt x="563618" y="1057370"/>
                    <a:pt x="557096" y="1050858"/>
                  </a:cubicBezTo>
                  <a:lnTo>
                    <a:pt x="550491" y="1044250"/>
                  </a:lnTo>
                  <a:cubicBezTo>
                    <a:pt x="546232" y="1039990"/>
                    <a:pt x="545595" y="1035019"/>
                    <a:pt x="545595" y="1032436"/>
                  </a:cubicBezTo>
                  <a:cubicBezTo>
                    <a:pt x="545598" y="1029852"/>
                    <a:pt x="546235" y="1024878"/>
                    <a:pt x="550494" y="1020622"/>
                  </a:cubicBezTo>
                  <a:lnTo>
                    <a:pt x="650555" y="920561"/>
                  </a:lnTo>
                  <a:cubicBezTo>
                    <a:pt x="654814" y="916302"/>
                    <a:pt x="659788" y="915665"/>
                    <a:pt x="662369" y="915665"/>
                  </a:cubicBezTo>
                  <a:cubicBezTo>
                    <a:pt x="664952" y="915665"/>
                    <a:pt x="669926" y="916299"/>
                    <a:pt x="674182" y="920561"/>
                  </a:cubicBezTo>
                  <a:lnTo>
                    <a:pt x="680788" y="927169"/>
                  </a:lnTo>
                  <a:cubicBezTo>
                    <a:pt x="685047" y="931429"/>
                    <a:pt x="685681" y="936400"/>
                    <a:pt x="685681" y="938983"/>
                  </a:cubicBezTo>
                  <a:cubicBezTo>
                    <a:pt x="685681" y="941567"/>
                    <a:pt x="685047" y="946535"/>
                    <a:pt x="680793" y="950788"/>
                  </a:cubicBezTo>
                  <a:cubicBezTo>
                    <a:pt x="680790" y="950791"/>
                    <a:pt x="680788" y="950794"/>
                    <a:pt x="680785" y="950797"/>
                  </a:cubicBezTo>
                  <a:lnTo>
                    <a:pt x="580733" y="1050855"/>
                  </a:lnTo>
                  <a:close/>
                  <a:moveTo>
                    <a:pt x="774243" y="1044256"/>
                  </a:moveTo>
                  <a:lnTo>
                    <a:pt x="674182" y="1144316"/>
                  </a:lnTo>
                  <a:cubicBezTo>
                    <a:pt x="669923" y="1148575"/>
                    <a:pt x="664949" y="1149209"/>
                    <a:pt x="662369" y="1149209"/>
                  </a:cubicBezTo>
                  <a:cubicBezTo>
                    <a:pt x="659782" y="1149209"/>
                    <a:pt x="654811" y="1148575"/>
                    <a:pt x="650555" y="1144316"/>
                  </a:cubicBezTo>
                  <a:lnTo>
                    <a:pt x="643950" y="1137711"/>
                  </a:lnTo>
                  <a:cubicBezTo>
                    <a:pt x="639690" y="1133451"/>
                    <a:pt x="639053" y="1128480"/>
                    <a:pt x="639053" y="1125897"/>
                  </a:cubicBezTo>
                  <a:cubicBezTo>
                    <a:pt x="639053" y="1123313"/>
                    <a:pt x="639687" y="1118339"/>
                    <a:pt x="643950" y="1114083"/>
                  </a:cubicBezTo>
                  <a:lnTo>
                    <a:pt x="643953" y="1114080"/>
                  </a:lnTo>
                  <a:lnTo>
                    <a:pt x="744010" y="1014023"/>
                  </a:lnTo>
                  <a:cubicBezTo>
                    <a:pt x="748269" y="1009763"/>
                    <a:pt x="753243" y="1009126"/>
                    <a:pt x="755824" y="1009126"/>
                  </a:cubicBezTo>
                  <a:cubicBezTo>
                    <a:pt x="758410" y="1009126"/>
                    <a:pt x="763384" y="1009760"/>
                    <a:pt x="767635" y="1014020"/>
                  </a:cubicBezTo>
                  <a:lnTo>
                    <a:pt x="774243" y="1020628"/>
                  </a:lnTo>
                  <a:cubicBezTo>
                    <a:pt x="778502" y="1024887"/>
                    <a:pt x="779139" y="1029858"/>
                    <a:pt x="779139" y="1032442"/>
                  </a:cubicBezTo>
                  <a:cubicBezTo>
                    <a:pt x="779139" y="1035025"/>
                    <a:pt x="778505" y="1039996"/>
                    <a:pt x="774243" y="1044256"/>
                  </a:cubicBezTo>
                  <a:close/>
                  <a:moveTo>
                    <a:pt x="1088103" y="872442"/>
                  </a:moveTo>
                  <a:lnTo>
                    <a:pt x="870570" y="1089973"/>
                  </a:lnTo>
                  <a:cubicBezTo>
                    <a:pt x="862277" y="1098265"/>
                    <a:pt x="851636" y="1103337"/>
                    <a:pt x="840153" y="1104629"/>
                  </a:cubicBezTo>
                  <a:cubicBezTo>
                    <a:pt x="878785" y="1063073"/>
                    <a:pt x="877901" y="997851"/>
                    <a:pt x="837462" y="957411"/>
                  </a:cubicBezTo>
                  <a:lnTo>
                    <a:pt x="830854" y="950803"/>
                  </a:lnTo>
                  <a:cubicBezTo>
                    <a:pt x="814697" y="934647"/>
                    <a:pt x="794576" y="924827"/>
                    <a:pt x="773594" y="921291"/>
                  </a:cubicBezTo>
                  <a:cubicBezTo>
                    <a:pt x="769986" y="899678"/>
                    <a:pt x="759812" y="879759"/>
                    <a:pt x="744007" y="863956"/>
                  </a:cubicBezTo>
                  <a:lnTo>
                    <a:pt x="737402" y="857348"/>
                  </a:lnTo>
                  <a:cubicBezTo>
                    <a:pt x="721614" y="841561"/>
                    <a:pt x="701722" y="831387"/>
                    <a:pt x="680133" y="827770"/>
                  </a:cubicBezTo>
                  <a:cubicBezTo>
                    <a:pt x="676516" y="806184"/>
                    <a:pt x="666345" y="786286"/>
                    <a:pt x="650555" y="770495"/>
                  </a:cubicBezTo>
                  <a:lnTo>
                    <a:pt x="643950" y="763896"/>
                  </a:lnTo>
                  <a:cubicBezTo>
                    <a:pt x="627793" y="747739"/>
                    <a:pt x="607674" y="737920"/>
                    <a:pt x="586692" y="734383"/>
                  </a:cubicBezTo>
                  <a:cubicBezTo>
                    <a:pt x="583085" y="712771"/>
                    <a:pt x="572908" y="692849"/>
                    <a:pt x="557099" y="677043"/>
                  </a:cubicBezTo>
                  <a:lnTo>
                    <a:pt x="550494" y="670441"/>
                  </a:lnTo>
                  <a:cubicBezTo>
                    <a:pt x="509123" y="629073"/>
                    <a:pt x="441805" y="629073"/>
                    <a:pt x="400437" y="670447"/>
                  </a:cubicBezTo>
                  <a:lnTo>
                    <a:pt x="389492" y="681392"/>
                  </a:lnTo>
                  <a:lnTo>
                    <a:pt x="284491" y="576391"/>
                  </a:lnTo>
                  <a:lnTo>
                    <a:pt x="574527" y="286354"/>
                  </a:lnTo>
                  <a:lnTo>
                    <a:pt x="629418" y="341245"/>
                  </a:lnTo>
                  <a:lnTo>
                    <a:pt x="616166" y="354497"/>
                  </a:lnTo>
                  <a:cubicBezTo>
                    <a:pt x="615726" y="354934"/>
                    <a:pt x="615297" y="355381"/>
                    <a:pt x="614827" y="355875"/>
                  </a:cubicBezTo>
                  <a:cubicBezTo>
                    <a:pt x="593470" y="376648"/>
                    <a:pt x="581242" y="405515"/>
                    <a:pt x="581242" y="435301"/>
                  </a:cubicBezTo>
                  <a:lnTo>
                    <a:pt x="581242" y="567464"/>
                  </a:lnTo>
                  <a:cubicBezTo>
                    <a:pt x="581242" y="628549"/>
                    <a:pt x="630939" y="678246"/>
                    <a:pt x="692024" y="678246"/>
                  </a:cubicBezTo>
                  <a:cubicBezTo>
                    <a:pt x="753109" y="678246"/>
                    <a:pt x="802803" y="628549"/>
                    <a:pt x="802803" y="567464"/>
                  </a:cubicBezTo>
                  <a:lnTo>
                    <a:pt x="802803" y="514639"/>
                  </a:lnTo>
                  <a:lnTo>
                    <a:pt x="1088115" y="799951"/>
                  </a:lnTo>
                  <a:cubicBezTo>
                    <a:pt x="1108094" y="819942"/>
                    <a:pt x="1108088" y="852458"/>
                    <a:pt x="1088103" y="872442"/>
                  </a:cubicBezTo>
                  <a:close/>
                  <a:moveTo>
                    <a:pt x="1116544" y="701951"/>
                  </a:moveTo>
                  <a:lnTo>
                    <a:pt x="849291" y="434697"/>
                  </a:lnTo>
                  <a:lnTo>
                    <a:pt x="866278" y="417710"/>
                  </a:lnTo>
                  <a:cubicBezTo>
                    <a:pt x="892618" y="391370"/>
                    <a:pt x="902863" y="354958"/>
                    <a:pt x="897076" y="320760"/>
                  </a:cubicBezTo>
                  <a:lnTo>
                    <a:pt x="943639" y="274195"/>
                  </a:lnTo>
                  <a:lnTo>
                    <a:pt x="1243971" y="574527"/>
                  </a:lnTo>
                  <a:lnTo>
                    <a:pt x="1116544" y="701951"/>
                  </a:lnTo>
                  <a:close/>
                  <a:moveTo>
                    <a:pt x="962951" y="167071"/>
                  </a:moveTo>
                  <a:lnTo>
                    <a:pt x="1001363" y="128659"/>
                  </a:lnTo>
                  <a:lnTo>
                    <a:pt x="1399803" y="527099"/>
                  </a:lnTo>
                  <a:lnTo>
                    <a:pt x="1361390" y="565511"/>
                  </a:lnTo>
                  <a:lnTo>
                    <a:pt x="962951" y="1670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72" name="icon"/>
          <p:cNvSpPr/>
          <p:nvPr>
            <p:custDataLst>
              <p:tags r:id="rId39"/>
            </p:custDataLst>
          </p:nvPr>
        </p:nvSpPr>
        <p:spPr bwMode="auto">
          <a:xfrm>
            <a:off x="8250257" y="1170587"/>
            <a:ext cx="263567" cy="263567"/>
          </a:xfrm>
          <a:custGeom>
            <a:avLst/>
            <a:gdLst>
              <a:gd name="connsiteX0" fmla="*/ 261757 w 597265"/>
              <a:gd name="connsiteY0" fmla="*/ 427914 h 607145"/>
              <a:gd name="connsiteX1" fmla="*/ 193485 w 597265"/>
              <a:gd name="connsiteY1" fmla="*/ 496035 h 607145"/>
              <a:gd name="connsiteX2" fmla="*/ 193485 w 597265"/>
              <a:gd name="connsiteY2" fmla="*/ 562534 h 607145"/>
              <a:gd name="connsiteX3" fmla="*/ 329979 w 597265"/>
              <a:gd name="connsiteY3" fmla="*/ 562534 h 607145"/>
              <a:gd name="connsiteX4" fmla="*/ 329979 w 597265"/>
              <a:gd name="connsiteY4" fmla="*/ 496035 h 607145"/>
              <a:gd name="connsiteX5" fmla="*/ 261757 w 597265"/>
              <a:gd name="connsiteY5" fmla="*/ 427914 h 607145"/>
              <a:gd name="connsiteX6" fmla="*/ 372094 w 597265"/>
              <a:gd name="connsiteY6" fmla="*/ 339626 h 607145"/>
              <a:gd name="connsiteX7" fmla="*/ 355642 w 597265"/>
              <a:gd name="connsiteY7" fmla="*/ 356054 h 607145"/>
              <a:gd name="connsiteX8" fmla="*/ 355642 w 597265"/>
              <a:gd name="connsiteY8" fmla="*/ 409813 h 607145"/>
              <a:gd name="connsiteX9" fmla="*/ 372094 w 597265"/>
              <a:gd name="connsiteY9" fmla="*/ 426192 h 607145"/>
              <a:gd name="connsiteX10" fmla="*/ 425933 w 597265"/>
              <a:gd name="connsiteY10" fmla="*/ 426192 h 607145"/>
              <a:gd name="connsiteX11" fmla="*/ 442336 w 597265"/>
              <a:gd name="connsiteY11" fmla="*/ 409813 h 607145"/>
              <a:gd name="connsiteX12" fmla="*/ 442336 w 597265"/>
              <a:gd name="connsiteY12" fmla="*/ 356054 h 607145"/>
              <a:gd name="connsiteX13" fmla="*/ 425933 w 597265"/>
              <a:gd name="connsiteY13" fmla="*/ 339626 h 607145"/>
              <a:gd name="connsiteX14" fmla="*/ 101422 w 597265"/>
              <a:gd name="connsiteY14" fmla="*/ 339626 h 607145"/>
              <a:gd name="connsiteX15" fmla="*/ 85019 w 597265"/>
              <a:gd name="connsiteY15" fmla="*/ 356054 h 607145"/>
              <a:gd name="connsiteX16" fmla="*/ 85019 w 597265"/>
              <a:gd name="connsiteY16" fmla="*/ 409813 h 607145"/>
              <a:gd name="connsiteX17" fmla="*/ 101422 w 597265"/>
              <a:gd name="connsiteY17" fmla="*/ 426192 h 607145"/>
              <a:gd name="connsiteX18" fmla="*/ 155261 w 597265"/>
              <a:gd name="connsiteY18" fmla="*/ 426192 h 607145"/>
              <a:gd name="connsiteX19" fmla="*/ 171713 w 597265"/>
              <a:gd name="connsiteY19" fmla="*/ 409813 h 607145"/>
              <a:gd name="connsiteX20" fmla="*/ 171713 w 597265"/>
              <a:gd name="connsiteY20" fmla="*/ 356054 h 607145"/>
              <a:gd name="connsiteX21" fmla="*/ 155261 w 597265"/>
              <a:gd name="connsiteY21" fmla="*/ 339626 h 607145"/>
              <a:gd name="connsiteX22" fmla="*/ 263727 w 597265"/>
              <a:gd name="connsiteY22" fmla="*/ 85730 h 607145"/>
              <a:gd name="connsiteX23" fmla="*/ 212794 w 597265"/>
              <a:gd name="connsiteY23" fmla="*/ 136539 h 607145"/>
              <a:gd name="connsiteX24" fmla="*/ 227867 w 597265"/>
              <a:gd name="connsiteY24" fmla="*/ 172592 h 607145"/>
              <a:gd name="connsiteX25" fmla="*/ 263727 w 597265"/>
              <a:gd name="connsiteY25" fmla="*/ 187348 h 607145"/>
              <a:gd name="connsiteX26" fmla="*/ 299587 w 597265"/>
              <a:gd name="connsiteY26" fmla="*/ 172592 h 607145"/>
              <a:gd name="connsiteX27" fmla="*/ 314610 w 597265"/>
              <a:gd name="connsiteY27" fmla="*/ 136539 h 607145"/>
              <a:gd name="connsiteX28" fmla="*/ 263727 w 597265"/>
              <a:gd name="connsiteY28" fmla="*/ 85730 h 607145"/>
              <a:gd name="connsiteX29" fmla="*/ 476924 w 597265"/>
              <a:gd name="connsiteY29" fmla="*/ 591 h 607145"/>
              <a:gd name="connsiteX30" fmla="*/ 587413 w 597265"/>
              <a:gd name="connsiteY30" fmla="*/ 33996 h 607145"/>
              <a:gd name="connsiteX31" fmla="*/ 597265 w 597265"/>
              <a:gd name="connsiteY31" fmla="*/ 44426 h 607145"/>
              <a:gd name="connsiteX32" fmla="*/ 597265 w 597265"/>
              <a:gd name="connsiteY32" fmla="*/ 111040 h 607145"/>
              <a:gd name="connsiteX33" fmla="*/ 587413 w 597265"/>
              <a:gd name="connsiteY33" fmla="*/ 120289 h 607145"/>
              <a:gd name="connsiteX34" fmla="*/ 476924 w 597265"/>
              <a:gd name="connsiteY34" fmla="*/ 86933 h 607145"/>
              <a:gd name="connsiteX35" fmla="*/ 467072 w 597265"/>
              <a:gd name="connsiteY35" fmla="*/ 76503 h 607145"/>
              <a:gd name="connsiteX36" fmla="*/ 467072 w 597265"/>
              <a:gd name="connsiteY36" fmla="*/ 9840 h 607145"/>
              <a:gd name="connsiteX37" fmla="*/ 476924 w 597265"/>
              <a:gd name="connsiteY37" fmla="*/ 591 h 607145"/>
              <a:gd name="connsiteX38" fmla="*/ 433027 w 597265"/>
              <a:gd name="connsiteY38" fmla="*/ 0 h 607145"/>
              <a:gd name="connsiteX39" fmla="*/ 435342 w 597265"/>
              <a:gd name="connsiteY39" fmla="*/ 0 h 607145"/>
              <a:gd name="connsiteX40" fmla="*/ 446474 w 597265"/>
              <a:gd name="connsiteY40" fmla="*/ 11165 h 607145"/>
              <a:gd name="connsiteX41" fmla="*/ 446474 w 597265"/>
              <a:gd name="connsiteY41" fmla="*/ 256010 h 607145"/>
              <a:gd name="connsiteX42" fmla="*/ 482925 w 597265"/>
              <a:gd name="connsiteY42" fmla="*/ 276668 h 607145"/>
              <a:gd name="connsiteX43" fmla="*/ 491201 w 597265"/>
              <a:gd name="connsiteY43" fmla="*/ 290932 h 607145"/>
              <a:gd name="connsiteX44" fmla="*/ 491201 w 597265"/>
              <a:gd name="connsiteY44" fmla="*/ 562534 h 607145"/>
              <a:gd name="connsiteX45" fmla="*/ 510904 w 597265"/>
              <a:gd name="connsiteY45" fmla="*/ 562534 h 607145"/>
              <a:gd name="connsiteX46" fmla="*/ 527405 w 597265"/>
              <a:gd name="connsiteY46" fmla="*/ 578962 h 607145"/>
              <a:gd name="connsiteX47" fmla="*/ 527405 w 597265"/>
              <a:gd name="connsiteY47" fmla="*/ 590766 h 607145"/>
              <a:gd name="connsiteX48" fmla="*/ 511002 w 597265"/>
              <a:gd name="connsiteY48" fmla="*/ 607145 h 607145"/>
              <a:gd name="connsiteX49" fmla="*/ 16452 w 597265"/>
              <a:gd name="connsiteY49" fmla="*/ 607145 h 607145"/>
              <a:gd name="connsiteX50" fmla="*/ 0 w 597265"/>
              <a:gd name="connsiteY50" fmla="*/ 590766 h 607145"/>
              <a:gd name="connsiteX51" fmla="*/ 0 w 597265"/>
              <a:gd name="connsiteY51" fmla="*/ 578962 h 607145"/>
              <a:gd name="connsiteX52" fmla="*/ 16452 w 597265"/>
              <a:gd name="connsiteY52" fmla="*/ 562534 h 607145"/>
              <a:gd name="connsiteX53" fmla="*/ 36155 w 597265"/>
              <a:gd name="connsiteY53" fmla="*/ 562534 h 607145"/>
              <a:gd name="connsiteX54" fmla="*/ 36155 w 597265"/>
              <a:gd name="connsiteY54" fmla="*/ 290932 h 607145"/>
              <a:gd name="connsiteX55" fmla="*/ 44430 w 597265"/>
              <a:gd name="connsiteY55" fmla="*/ 276668 h 607145"/>
              <a:gd name="connsiteX56" fmla="*/ 128415 w 597265"/>
              <a:gd name="connsiteY56" fmla="*/ 229057 h 607145"/>
              <a:gd name="connsiteX57" fmla="*/ 128415 w 597265"/>
              <a:gd name="connsiteY57" fmla="*/ 96256 h 607145"/>
              <a:gd name="connsiteX58" fmla="*/ 135902 w 597265"/>
              <a:gd name="connsiteY58" fmla="*/ 82484 h 607145"/>
              <a:gd name="connsiteX59" fmla="*/ 254762 w 597265"/>
              <a:gd name="connsiteY59" fmla="*/ 5657 h 607145"/>
              <a:gd name="connsiteX60" fmla="*/ 272643 w 597265"/>
              <a:gd name="connsiteY60" fmla="*/ 5657 h 607145"/>
              <a:gd name="connsiteX61" fmla="*/ 391502 w 597265"/>
              <a:gd name="connsiteY61" fmla="*/ 82484 h 607145"/>
              <a:gd name="connsiteX62" fmla="*/ 398989 w 597265"/>
              <a:gd name="connsiteY62" fmla="*/ 96256 h 607145"/>
              <a:gd name="connsiteX63" fmla="*/ 398989 w 597265"/>
              <a:gd name="connsiteY63" fmla="*/ 229008 h 607145"/>
              <a:gd name="connsiteX64" fmla="*/ 421845 w 597265"/>
              <a:gd name="connsiteY64" fmla="*/ 241993 h 607145"/>
              <a:gd name="connsiteX65" fmla="*/ 421845 w 597265"/>
              <a:gd name="connsiteY65" fmla="*/ 11165 h 607145"/>
              <a:gd name="connsiteX66" fmla="*/ 433027 w 597265"/>
              <a:gd name="connsiteY66" fmla="*/ 0 h 60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97265" h="607145">
                <a:moveTo>
                  <a:pt x="261757" y="427914"/>
                </a:moveTo>
                <a:cubicBezTo>
                  <a:pt x="224025" y="427914"/>
                  <a:pt x="193485" y="458408"/>
                  <a:pt x="193485" y="496035"/>
                </a:cubicBezTo>
                <a:lnTo>
                  <a:pt x="193485" y="562534"/>
                </a:lnTo>
                <a:lnTo>
                  <a:pt x="329979" y="562534"/>
                </a:lnTo>
                <a:lnTo>
                  <a:pt x="329979" y="496035"/>
                </a:lnTo>
                <a:cubicBezTo>
                  <a:pt x="329979" y="458408"/>
                  <a:pt x="299439" y="427914"/>
                  <a:pt x="261757" y="427914"/>
                </a:cubicBezTo>
                <a:close/>
                <a:moveTo>
                  <a:pt x="372094" y="339626"/>
                </a:moveTo>
                <a:cubicBezTo>
                  <a:pt x="363031" y="339626"/>
                  <a:pt x="355642" y="347003"/>
                  <a:pt x="355642" y="356054"/>
                </a:cubicBezTo>
                <a:lnTo>
                  <a:pt x="355642" y="409813"/>
                </a:lnTo>
                <a:cubicBezTo>
                  <a:pt x="355642" y="418863"/>
                  <a:pt x="363031" y="426192"/>
                  <a:pt x="372094" y="426192"/>
                </a:cubicBezTo>
                <a:lnTo>
                  <a:pt x="425933" y="426192"/>
                </a:lnTo>
                <a:cubicBezTo>
                  <a:pt x="434997" y="426192"/>
                  <a:pt x="442336" y="418863"/>
                  <a:pt x="442336" y="409813"/>
                </a:cubicBezTo>
                <a:lnTo>
                  <a:pt x="442336" y="356054"/>
                </a:lnTo>
                <a:cubicBezTo>
                  <a:pt x="442336" y="347003"/>
                  <a:pt x="434997" y="339626"/>
                  <a:pt x="425933" y="339626"/>
                </a:cubicBezTo>
                <a:close/>
                <a:moveTo>
                  <a:pt x="101422" y="339626"/>
                </a:moveTo>
                <a:cubicBezTo>
                  <a:pt x="92358" y="339626"/>
                  <a:pt x="85019" y="347003"/>
                  <a:pt x="85019" y="356054"/>
                </a:cubicBezTo>
                <a:lnTo>
                  <a:pt x="85019" y="409813"/>
                </a:lnTo>
                <a:cubicBezTo>
                  <a:pt x="85019" y="418863"/>
                  <a:pt x="92358" y="426192"/>
                  <a:pt x="101422" y="426192"/>
                </a:cubicBezTo>
                <a:lnTo>
                  <a:pt x="155261" y="426192"/>
                </a:lnTo>
                <a:cubicBezTo>
                  <a:pt x="164324" y="426192"/>
                  <a:pt x="171713" y="418863"/>
                  <a:pt x="171713" y="409813"/>
                </a:cubicBezTo>
                <a:lnTo>
                  <a:pt x="171713" y="356054"/>
                </a:lnTo>
                <a:cubicBezTo>
                  <a:pt x="171713" y="347003"/>
                  <a:pt x="164324" y="339626"/>
                  <a:pt x="155261" y="339626"/>
                </a:cubicBezTo>
                <a:close/>
                <a:moveTo>
                  <a:pt x="263727" y="85730"/>
                </a:moveTo>
                <a:cubicBezTo>
                  <a:pt x="235601" y="85730"/>
                  <a:pt x="212794" y="108454"/>
                  <a:pt x="212794" y="136539"/>
                </a:cubicBezTo>
                <a:cubicBezTo>
                  <a:pt x="212794" y="150557"/>
                  <a:pt x="218508" y="163345"/>
                  <a:pt x="227867" y="172592"/>
                </a:cubicBezTo>
                <a:cubicBezTo>
                  <a:pt x="237029" y="181740"/>
                  <a:pt x="249738" y="187348"/>
                  <a:pt x="263727" y="187348"/>
                </a:cubicBezTo>
                <a:cubicBezTo>
                  <a:pt x="277716" y="187348"/>
                  <a:pt x="290375" y="181740"/>
                  <a:pt x="299587" y="172592"/>
                </a:cubicBezTo>
                <a:cubicBezTo>
                  <a:pt x="308847" y="163345"/>
                  <a:pt x="314610" y="150655"/>
                  <a:pt x="314610" y="136539"/>
                </a:cubicBezTo>
                <a:cubicBezTo>
                  <a:pt x="314610" y="108454"/>
                  <a:pt x="291804" y="85730"/>
                  <a:pt x="263727" y="85730"/>
                </a:cubicBezTo>
                <a:close/>
                <a:moveTo>
                  <a:pt x="476924" y="591"/>
                </a:moveTo>
                <a:cubicBezTo>
                  <a:pt x="515396" y="6347"/>
                  <a:pt x="548892" y="28141"/>
                  <a:pt x="587413" y="33996"/>
                </a:cubicBezTo>
                <a:cubicBezTo>
                  <a:pt x="592832" y="34586"/>
                  <a:pt x="597265" y="38965"/>
                  <a:pt x="597265" y="44426"/>
                </a:cubicBezTo>
                <a:lnTo>
                  <a:pt x="597265" y="111040"/>
                </a:lnTo>
                <a:cubicBezTo>
                  <a:pt x="597265" y="116451"/>
                  <a:pt x="592832" y="120879"/>
                  <a:pt x="587413" y="120289"/>
                </a:cubicBezTo>
                <a:cubicBezTo>
                  <a:pt x="548892" y="114533"/>
                  <a:pt x="515396" y="92738"/>
                  <a:pt x="476924" y="86933"/>
                </a:cubicBezTo>
                <a:cubicBezTo>
                  <a:pt x="471456" y="86244"/>
                  <a:pt x="467072" y="81915"/>
                  <a:pt x="467072" y="76503"/>
                </a:cubicBezTo>
                <a:lnTo>
                  <a:pt x="467072" y="9840"/>
                </a:lnTo>
                <a:cubicBezTo>
                  <a:pt x="467072" y="4477"/>
                  <a:pt x="471456" y="0"/>
                  <a:pt x="476924" y="591"/>
                </a:cubicBezTo>
                <a:close/>
                <a:moveTo>
                  <a:pt x="433027" y="0"/>
                </a:moveTo>
                <a:lnTo>
                  <a:pt x="435342" y="0"/>
                </a:lnTo>
                <a:cubicBezTo>
                  <a:pt x="441499" y="0"/>
                  <a:pt x="446474" y="4968"/>
                  <a:pt x="446474" y="11165"/>
                </a:cubicBezTo>
                <a:lnTo>
                  <a:pt x="446474" y="256010"/>
                </a:lnTo>
                <a:lnTo>
                  <a:pt x="482925" y="276668"/>
                </a:lnTo>
                <a:cubicBezTo>
                  <a:pt x="488048" y="279570"/>
                  <a:pt x="491201" y="285030"/>
                  <a:pt x="491201" y="290932"/>
                </a:cubicBezTo>
                <a:lnTo>
                  <a:pt x="491201" y="562534"/>
                </a:lnTo>
                <a:lnTo>
                  <a:pt x="510904" y="562534"/>
                </a:lnTo>
                <a:cubicBezTo>
                  <a:pt x="519967" y="562534"/>
                  <a:pt x="527356" y="569912"/>
                  <a:pt x="527405" y="578962"/>
                </a:cubicBezTo>
                <a:lnTo>
                  <a:pt x="527405" y="590766"/>
                </a:lnTo>
                <a:cubicBezTo>
                  <a:pt x="527405" y="599817"/>
                  <a:pt x="520066" y="607145"/>
                  <a:pt x="511002" y="607145"/>
                </a:cubicBezTo>
                <a:lnTo>
                  <a:pt x="16452" y="607145"/>
                </a:lnTo>
                <a:cubicBezTo>
                  <a:pt x="7388" y="607145"/>
                  <a:pt x="0" y="599817"/>
                  <a:pt x="0" y="590766"/>
                </a:cubicBezTo>
                <a:lnTo>
                  <a:pt x="0" y="578962"/>
                </a:lnTo>
                <a:cubicBezTo>
                  <a:pt x="0" y="569912"/>
                  <a:pt x="7388" y="562534"/>
                  <a:pt x="16452" y="562534"/>
                </a:cubicBezTo>
                <a:lnTo>
                  <a:pt x="36155" y="562534"/>
                </a:lnTo>
                <a:lnTo>
                  <a:pt x="36155" y="290932"/>
                </a:lnTo>
                <a:cubicBezTo>
                  <a:pt x="36155" y="285030"/>
                  <a:pt x="39308" y="279570"/>
                  <a:pt x="44430" y="276668"/>
                </a:cubicBezTo>
                <a:lnTo>
                  <a:pt x="128415" y="229057"/>
                </a:lnTo>
                <a:lnTo>
                  <a:pt x="128415" y="96256"/>
                </a:lnTo>
                <a:cubicBezTo>
                  <a:pt x="128415" y="90698"/>
                  <a:pt x="131223" y="85534"/>
                  <a:pt x="135902" y="82484"/>
                </a:cubicBezTo>
                <a:lnTo>
                  <a:pt x="254762" y="5657"/>
                </a:lnTo>
                <a:cubicBezTo>
                  <a:pt x="260230" y="2164"/>
                  <a:pt x="267175" y="2164"/>
                  <a:pt x="272643" y="5657"/>
                </a:cubicBezTo>
                <a:lnTo>
                  <a:pt x="391502" y="82484"/>
                </a:lnTo>
                <a:cubicBezTo>
                  <a:pt x="396182" y="85534"/>
                  <a:pt x="398989" y="90698"/>
                  <a:pt x="398989" y="96256"/>
                </a:cubicBezTo>
                <a:lnTo>
                  <a:pt x="398989" y="229008"/>
                </a:lnTo>
                <a:lnTo>
                  <a:pt x="421845" y="241993"/>
                </a:lnTo>
                <a:lnTo>
                  <a:pt x="421845" y="11165"/>
                </a:lnTo>
                <a:cubicBezTo>
                  <a:pt x="421845" y="4968"/>
                  <a:pt x="426869" y="0"/>
                  <a:pt x="4330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73" name="icon"/>
          <p:cNvGrpSpPr/>
          <p:nvPr>
            <p:custDataLst>
              <p:tags r:id="rId40"/>
            </p:custDataLst>
          </p:nvPr>
        </p:nvGrpSpPr>
        <p:grpSpPr>
          <a:xfrm rot="0">
            <a:off x="3956668" y="3629056"/>
            <a:ext cx="263567" cy="263567"/>
            <a:chOff x="-1526234" y="1858338"/>
            <a:chExt cx="1527952" cy="1271717"/>
          </a:xfrm>
          <a:solidFill>
            <a:schemeClr val="accent1"/>
          </a:solidFill>
        </p:grpSpPr>
        <p:sp>
          <p:nvSpPr>
            <p:cNvPr id="77" name="PA-任意多边形: 形状 937"/>
            <p:cNvSpPr/>
            <p:nvPr>
              <p:custDataLst>
                <p:tags r:id="rId41"/>
              </p:custDataLst>
            </p:nvPr>
          </p:nvSpPr>
          <p:spPr bwMode="auto">
            <a:xfrm>
              <a:off x="-1526202" y="2556771"/>
              <a:ext cx="226219" cy="160734"/>
            </a:xfrm>
            <a:custGeom>
              <a:avLst/>
              <a:gdLst>
                <a:gd name="connsiteX0" fmla="*/ 209082 w 226218"/>
                <a:gd name="connsiteY0" fmla="*/ 102061 h 160734"/>
                <a:gd name="connsiteX1" fmla="*/ 50333 w 226218"/>
                <a:gd name="connsiteY1" fmla="*/ 6811 h 160734"/>
                <a:gd name="connsiteX2" fmla="*/ 6771 w 226218"/>
                <a:gd name="connsiteY2" fmla="*/ 17732 h 160734"/>
                <a:gd name="connsiteX3" fmla="*/ 17629 w 226218"/>
                <a:gd name="connsiteY3" fmla="*/ 61294 h 160734"/>
                <a:gd name="connsiteX4" fmla="*/ 176378 w 226218"/>
                <a:gd name="connsiteY4" fmla="*/ 156544 h 160734"/>
                <a:gd name="connsiteX5" fmla="*/ 192699 w 226218"/>
                <a:gd name="connsiteY5" fmla="*/ 161053 h 160734"/>
                <a:gd name="connsiteX6" fmla="*/ 219940 w 226218"/>
                <a:gd name="connsiteY6" fmla="*/ 145623 h 160734"/>
                <a:gd name="connsiteX7" fmla="*/ 209082 w 226218"/>
                <a:gd name="connsiteY7" fmla="*/ 102061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218" h="160734">
                  <a:moveTo>
                    <a:pt x="209082" y="102061"/>
                  </a:moveTo>
                  <a:lnTo>
                    <a:pt x="50333" y="6811"/>
                  </a:lnTo>
                  <a:cubicBezTo>
                    <a:pt x="35283" y="-2333"/>
                    <a:pt x="15790" y="2682"/>
                    <a:pt x="6771" y="17732"/>
                  </a:cubicBezTo>
                  <a:cubicBezTo>
                    <a:pt x="-2245" y="32781"/>
                    <a:pt x="2580" y="52275"/>
                    <a:pt x="17629" y="61294"/>
                  </a:cubicBezTo>
                  <a:lnTo>
                    <a:pt x="176378" y="156544"/>
                  </a:lnTo>
                  <a:cubicBezTo>
                    <a:pt x="181522" y="159654"/>
                    <a:pt x="187174" y="161053"/>
                    <a:pt x="192699" y="161053"/>
                  </a:cubicBezTo>
                  <a:cubicBezTo>
                    <a:pt x="203429" y="161053"/>
                    <a:pt x="213972" y="155529"/>
                    <a:pt x="219940" y="145623"/>
                  </a:cubicBezTo>
                  <a:cubicBezTo>
                    <a:pt x="228956" y="130570"/>
                    <a:pt x="224131" y="111077"/>
                    <a:pt x="209082" y="1020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78" name="PA-任意多边形: 形状 938"/>
            <p:cNvSpPr/>
            <p:nvPr>
              <p:custDataLst>
                <p:tags r:id="rId42"/>
              </p:custDataLst>
            </p:nvPr>
          </p:nvSpPr>
          <p:spPr bwMode="auto">
            <a:xfrm>
              <a:off x="-1526234" y="1858338"/>
              <a:ext cx="753070" cy="226219"/>
            </a:xfrm>
            <a:custGeom>
              <a:avLst/>
              <a:gdLst>
                <a:gd name="connsiteX0" fmla="*/ 730069 w 753070"/>
                <a:gd name="connsiteY0" fmla="*/ 162444 h 226218"/>
                <a:gd name="connsiteX1" fmla="*/ 302459 w 753070"/>
                <a:gd name="connsiteY1" fmla="*/ 144981 h 226218"/>
                <a:gd name="connsiteX2" fmla="*/ 175143 w 753070"/>
                <a:gd name="connsiteY2" fmla="*/ 110310 h 226218"/>
                <a:gd name="connsiteX3" fmla="*/ 54300 w 753070"/>
                <a:gd name="connsiteY3" fmla="*/ 9601 h 226218"/>
                <a:gd name="connsiteX4" fmla="*/ 9595 w 753070"/>
                <a:gd name="connsiteY4" fmla="*/ 13664 h 226218"/>
                <a:gd name="connsiteX5" fmla="*/ 13658 w 753070"/>
                <a:gd name="connsiteY5" fmla="*/ 58369 h 226218"/>
                <a:gd name="connsiteX6" fmla="*/ 134498 w 753070"/>
                <a:gd name="connsiteY6" fmla="*/ 159081 h 226218"/>
                <a:gd name="connsiteX7" fmla="*/ 312425 w 753070"/>
                <a:gd name="connsiteY7" fmla="*/ 207721 h 226218"/>
                <a:gd name="connsiteX8" fmla="*/ 711522 w 753070"/>
                <a:gd name="connsiteY8" fmla="*/ 223279 h 226218"/>
                <a:gd name="connsiteX9" fmla="*/ 720794 w 753070"/>
                <a:gd name="connsiteY9" fmla="*/ 224613 h 226218"/>
                <a:gd name="connsiteX10" fmla="*/ 751146 w 753070"/>
                <a:gd name="connsiteY10" fmla="*/ 202071 h 226218"/>
                <a:gd name="connsiteX11" fmla="*/ 730069 w 753070"/>
                <a:gd name="connsiteY11" fmla="*/ 162444 h 226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0" h="226218">
                  <a:moveTo>
                    <a:pt x="730069" y="162444"/>
                  </a:moveTo>
                  <a:cubicBezTo>
                    <a:pt x="607896" y="125169"/>
                    <a:pt x="463941" y="119391"/>
                    <a:pt x="302459" y="144981"/>
                  </a:cubicBezTo>
                  <a:cubicBezTo>
                    <a:pt x="256867" y="152410"/>
                    <a:pt x="210257" y="139584"/>
                    <a:pt x="175143" y="110310"/>
                  </a:cubicBezTo>
                  <a:lnTo>
                    <a:pt x="54300" y="9601"/>
                  </a:lnTo>
                  <a:cubicBezTo>
                    <a:pt x="40775" y="-1701"/>
                    <a:pt x="20835" y="266"/>
                    <a:pt x="9595" y="13664"/>
                  </a:cubicBezTo>
                  <a:cubicBezTo>
                    <a:pt x="-1644" y="27127"/>
                    <a:pt x="198" y="47129"/>
                    <a:pt x="13658" y="58369"/>
                  </a:cubicBezTo>
                  <a:lnTo>
                    <a:pt x="134498" y="159081"/>
                  </a:lnTo>
                  <a:cubicBezTo>
                    <a:pt x="183709" y="200038"/>
                    <a:pt x="248479" y="217755"/>
                    <a:pt x="312425" y="207721"/>
                  </a:cubicBezTo>
                  <a:cubicBezTo>
                    <a:pt x="464316" y="183465"/>
                    <a:pt x="598618" y="188733"/>
                    <a:pt x="711522" y="223279"/>
                  </a:cubicBezTo>
                  <a:cubicBezTo>
                    <a:pt x="714633" y="224169"/>
                    <a:pt x="717746" y="224613"/>
                    <a:pt x="720794" y="224613"/>
                  </a:cubicBezTo>
                  <a:cubicBezTo>
                    <a:pt x="734448" y="224613"/>
                    <a:pt x="747021" y="215787"/>
                    <a:pt x="751146" y="202071"/>
                  </a:cubicBezTo>
                  <a:cubicBezTo>
                    <a:pt x="756293" y="185304"/>
                    <a:pt x="746833" y="167588"/>
                    <a:pt x="730069" y="162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79" name="PA-任意多边形: 形状 939"/>
            <p:cNvSpPr/>
            <p:nvPr>
              <p:custDataLst>
                <p:tags r:id="rId43"/>
              </p:custDataLst>
            </p:nvPr>
          </p:nvSpPr>
          <p:spPr bwMode="auto">
            <a:xfrm>
              <a:off x="-827742" y="2239328"/>
              <a:ext cx="702469" cy="827484"/>
            </a:xfrm>
            <a:custGeom>
              <a:avLst/>
              <a:gdLst>
                <a:gd name="connsiteX0" fmla="*/ 659908 w 702468"/>
                <a:gd name="connsiteY0" fmla="*/ 428582 h 827484"/>
                <a:gd name="connsiteX1" fmla="*/ 181944 w 702468"/>
                <a:gd name="connsiteY1" fmla="*/ 10119 h 827484"/>
                <a:gd name="connsiteX2" fmla="*/ 137114 w 702468"/>
                <a:gd name="connsiteY2" fmla="*/ 13105 h 827484"/>
                <a:gd name="connsiteX3" fmla="*/ 140034 w 702468"/>
                <a:gd name="connsiteY3" fmla="*/ 57872 h 827484"/>
                <a:gd name="connsiteX4" fmla="*/ 618189 w 702468"/>
                <a:gd name="connsiteY4" fmla="*/ 476463 h 827484"/>
                <a:gd name="connsiteX5" fmla="*/ 637239 w 702468"/>
                <a:gd name="connsiteY5" fmla="*/ 518501 h 827484"/>
                <a:gd name="connsiteX6" fmla="*/ 581994 w 702468"/>
                <a:gd name="connsiteY6" fmla="*/ 573746 h 827484"/>
                <a:gd name="connsiteX7" fmla="*/ 573484 w 702468"/>
                <a:gd name="connsiteY7" fmla="*/ 573746 h 827484"/>
                <a:gd name="connsiteX8" fmla="*/ 538179 w 702468"/>
                <a:gd name="connsiteY8" fmla="*/ 561045 h 827484"/>
                <a:gd name="connsiteX9" fmla="*/ 533035 w 702468"/>
                <a:gd name="connsiteY9" fmla="*/ 556792 h 827484"/>
                <a:gd name="connsiteX10" fmla="*/ 531258 w 702468"/>
                <a:gd name="connsiteY10" fmla="*/ 555331 h 827484"/>
                <a:gd name="connsiteX11" fmla="*/ 181372 w 702468"/>
                <a:gd name="connsiteY11" fmla="*/ 263737 h 827484"/>
                <a:gd name="connsiteX12" fmla="*/ 136605 w 702468"/>
                <a:gd name="connsiteY12" fmla="*/ 267738 h 827484"/>
                <a:gd name="connsiteX13" fmla="*/ 140668 w 702468"/>
                <a:gd name="connsiteY13" fmla="*/ 312443 h 827484"/>
                <a:gd name="connsiteX14" fmla="*/ 491759 w 702468"/>
                <a:gd name="connsiteY14" fmla="*/ 605051 h 827484"/>
                <a:gd name="connsiteX15" fmla="*/ 510238 w 702468"/>
                <a:gd name="connsiteY15" fmla="*/ 646136 h 827484"/>
                <a:gd name="connsiteX16" fmla="*/ 455627 w 702468"/>
                <a:gd name="connsiteY16" fmla="*/ 700747 h 827484"/>
                <a:gd name="connsiteX17" fmla="*/ 446230 w 702468"/>
                <a:gd name="connsiteY17" fmla="*/ 700747 h 827484"/>
                <a:gd name="connsiteX18" fmla="*/ 411368 w 702468"/>
                <a:gd name="connsiteY18" fmla="*/ 688175 h 827484"/>
                <a:gd name="connsiteX19" fmla="*/ 344631 w 702468"/>
                <a:gd name="connsiteY19" fmla="*/ 632548 h 827484"/>
                <a:gd name="connsiteX20" fmla="*/ 343360 w 702468"/>
                <a:gd name="connsiteY20" fmla="*/ 631468 h 827484"/>
                <a:gd name="connsiteX21" fmla="*/ 54371 w 702468"/>
                <a:gd name="connsiteY21" fmla="*/ 390673 h 827484"/>
                <a:gd name="connsiteX22" fmla="*/ 9604 w 702468"/>
                <a:gd name="connsiteY22" fmla="*/ 394674 h 827484"/>
                <a:gd name="connsiteX23" fmla="*/ 13667 w 702468"/>
                <a:gd name="connsiteY23" fmla="*/ 439378 h 827484"/>
                <a:gd name="connsiteX24" fmla="*/ 303480 w 702468"/>
                <a:gd name="connsiteY24" fmla="*/ 680932 h 827484"/>
                <a:gd name="connsiteX25" fmla="*/ 319735 w 702468"/>
                <a:gd name="connsiteY25" fmla="*/ 716684 h 827484"/>
                <a:gd name="connsiteX26" fmla="*/ 272172 w 702468"/>
                <a:gd name="connsiteY26" fmla="*/ 764246 h 827484"/>
                <a:gd name="connsiteX27" fmla="*/ 207783 w 702468"/>
                <a:gd name="connsiteY27" fmla="*/ 741958 h 827484"/>
                <a:gd name="connsiteX28" fmla="*/ 54559 w 702468"/>
                <a:gd name="connsiteY28" fmla="*/ 611594 h 827484"/>
                <a:gd name="connsiteX29" fmla="*/ 9791 w 702468"/>
                <a:gd name="connsiteY29" fmla="*/ 615213 h 827484"/>
                <a:gd name="connsiteX30" fmla="*/ 13411 w 702468"/>
                <a:gd name="connsiteY30" fmla="*/ 659980 h 827484"/>
                <a:gd name="connsiteX31" fmla="*/ 167397 w 702468"/>
                <a:gd name="connsiteY31" fmla="*/ 790982 h 827484"/>
                <a:gd name="connsiteX32" fmla="*/ 272172 w 702468"/>
                <a:gd name="connsiteY32" fmla="*/ 827748 h 827484"/>
                <a:gd name="connsiteX33" fmla="*/ 379867 w 702468"/>
                <a:gd name="connsiteY33" fmla="*/ 743866 h 827484"/>
                <a:gd name="connsiteX34" fmla="*/ 446224 w 702468"/>
                <a:gd name="connsiteY34" fmla="*/ 764249 h 827484"/>
                <a:gd name="connsiteX35" fmla="*/ 455621 w 702468"/>
                <a:gd name="connsiteY35" fmla="*/ 764249 h 827484"/>
                <a:gd name="connsiteX36" fmla="*/ 573731 w 702468"/>
                <a:gd name="connsiteY36" fmla="*/ 645949 h 827484"/>
                <a:gd name="connsiteX37" fmla="*/ 573412 w 702468"/>
                <a:gd name="connsiteY37" fmla="*/ 637248 h 827484"/>
                <a:gd name="connsiteX38" fmla="*/ 573475 w 702468"/>
                <a:gd name="connsiteY38" fmla="*/ 637248 h 827484"/>
                <a:gd name="connsiteX39" fmla="*/ 581985 w 702468"/>
                <a:gd name="connsiteY39" fmla="*/ 637248 h 827484"/>
                <a:gd name="connsiteX40" fmla="*/ 700729 w 702468"/>
                <a:gd name="connsiteY40" fmla="*/ 518248 h 827484"/>
                <a:gd name="connsiteX41" fmla="*/ 659908 w 702468"/>
                <a:gd name="connsiteY41" fmla="*/ 428582 h 82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02468" h="827484">
                  <a:moveTo>
                    <a:pt x="659908" y="428582"/>
                  </a:moveTo>
                  <a:lnTo>
                    <a:pt x="181944" y="10119"/>
                  </a:lnTo>
                  <a:cubicBezTo>
                    <a:pt x="168671" y="-1439"/>
                    <a:pt x="148606" y="-168"/>
                    <a:pt x="137114" y="13105"/>
                  </a:cubicBezTo>
                  <a:cubicBezTo>
                    <a:pt x="125493" y="26312"/>
                    <a:pt x="126827" y="46314"/>
                    <a:pt x="140034" y="57872"/>
                  </a:cubicBezTo>
                  <a:lnTo>
                    <a:pt x="618189" y="476463"/>
                  </a:lnTo>
                  <a:cubicBezTo>
                    <a:pt x="630318" y="486941"/>
                    <a:pt x="637239" y="502181"/>
                    <a:pt x="637239" y="518501"/>
                  </a:cubicBezTo>
                  <a:cubicBezTo>
                    <a:pt x="637239" y="548919"/>
                    <a:pt x="612474" y="573746"/>
                    <a:pt x="581994" y="573746"/>
                  </a:cubicBezTo>
                  <a:lnTo>
                    <a:pt x="573484" y="573746"/>
                  </a:lnTo>
                  <a:cubicBezTo>
                    <a:pt x="560592" y="573746"/>
                    <a:pt x="548019" y="569237"/>
                    <a:pt x="538179" y="561045"/>
                  </a:cubicBezTo>
                  <a:lnTo>
                    <a:pt x="533035" y="556792"/>
                  </a:lnTo>
                  <a:cubicBezTo>
                    <a:pt x="532464" y="556348"/>
                    <a:pt x="531892" y="555839"/>
                    <a:pt x="531258" y="555331"/>
                  </a:cubicBezTo>
                  <a:lnTo>
                    <a:pt x="181372" y="263737"/>
                  </a:lnTo>
                  <a:cubicBezTo>
                    <a:pt x="167847" y="252435"/>
                    <a:pt x="147907" y="254340"/>
                    <a:pt x="136605" y="267738"/>
                  </a:cubicBezTo>
                  <a:cubicBezTo>
                    <a:pt x="125365" y="281201"/>
                    <a:pt x="127208" y="301203"/>
                    <a:pt x="140668" y="312443"/>
                  </a:cubicBezTo>
                  <a:lnTo>
                    <a:pt x="491759" y="605051"/>
                  </a:lnTo>
                  <a:cubicBezTo>
                    <a:pt x="503570" y="615401"/>
                    <a:pt x="510238" y="630260"/>
                    <a:pt x="510238" y="646136"/>
                  </a:cubicBezTo>
                  <a:cubicBezTo>
                    <a:pt x="510238" y="676235"/>
                    <a:pt x="485726" y="700747"/>
                    <a:pt x="455627" y="700747"/>
                  </a:cubicBezTo>
                  <a:lnTo>
                    <a:pt x="446230" y="700747"/>
                  </a:lnTo>
                  <a:cubicBezTo>
                    <a:pt x="433529" y="700747"/>
                    <a:pt x="421084" y="696303"/>
                    <a:pt x="411368" y="688175"/>
                  </a:cubicBezTo>
                  <a:lnTo>
                    <a:pt x="344631" y="632548"/>
                  </a:lnTo>
                  <a:cubicBezTo>
                    <a:pt x="344187" y="632167"/>
                    <a:pt x="343741" y="631786"/>
                    <a:pt x="343360" y="631468"/>
                  </a:cubicBezTo>
                  <a:lnTo>
                    <a:pt x="54371" y="390673"/>
                  </a:lnTo>
                  <a:cubicBezTo>
                    <a:pt x="40783" y="379371"/>
                    <a:pt x="20843" y="381338"/>
                    <a:pt x="9604" y="394674"/>
                  </a:cubicBezTo>
                  <a:cubicBezTo>
                    <a:pt x="-1636" y="408136"/>
                    <a:pt x="207" y="428139"/>
                    <a:pt x="13667" y="439378"/>
                  </a:cubicBezTo>
                  <a:lnTo>
                    <a:pt x="303480" y="680932"/>
                  </a:lnTo>
                  <a:cubicBezTo>
                    <a:pt x="313829" y="689886"/>
                    <a:pt x="319735" y="702903"/>
                    <a:pt x="319735" y="716684"/>
                  </a:cubicBezTo>
                  <a:cubicBezTo>
                    <a:pt x="319735" y="742910"/>
                    <a:pt x="298399" y="764246"/>
                    <a:pt x="272172" y="764246"/>
                  </a:cubicBezTo>
                  <a:cubicBezTo>
                    <a:pt x="248613" y="764246"/>
                    <a:pt x="225500" y="756117"/>
                    <a:pt x="207783" y="741958"/>
                  </a:cubicBezTo>
                  <a:lnTo>
                    <a:pt x="54559" y="611594"/>
                  </a:lnTo>
                  <a:cubicBezTo>
                    <a:pt x="41286" y="600291"/>
                    <a:pt x="21159" y="601878"/>
                    <a:pt x="9791" y="615213"/>
                  </a:cubicBezTo>
                  <a:cubicBezTo>
                    <a:pt x="-1576" y="628610"/>
                    <a:pt x="76" y="648613"/>
                    <a:pt x="13411" y="659980"/>
                  </a:cubicBezTo>
                  <a:lnTo>
                    <a:pt x="167397" y="790982"/>
                  </a:lnTo>
                  <a:cubicBezTo>
                    <a:pt x="196987" y="814667"/>
                    <a:pt x="234263" y="827748"/>
                    <a:pt x="272172" y="827748"/>
                  </a:cubicBezTo>
                  <a:cubicBezTo>
                    <a:pt x="324051" y="827748"/>
                    <a:pt x="367741" y="791997"/>
                    <a:pt x="379867" y="743866"/>
                  </a:cubicBezTo>
                  <a:cubicBezTo>
                    <a:pt x="399361" y="757073"/>
                    <a:pt x="422477" y="764249"/>
                    <a:pt x="446224" y="764249"/>
                  </a:cubicBezTo>
                  <a:lnTo>
                    <a:pt x="455621" y="764249"/>
                  </a:lnTo>
                  <a:cubicBezTo>
                    <a:pt x="520772" y="764249"/>
                    <a:pt x="573731" y="711228"/>
                    <a:pt x="573731" y="645949"/>
                  </a:cubicBezTo>
                  <a:cubicBezTo>
                    <a:pt x="573731" y="643029"/>
                    <a:pt x="573668" y="640106"/>
                    <a:pt x="573412" y="637248"/>
                  </a:cubicBezTo>
                  <a:cubicBezTo>
                    <a:pt x="573475" y="637248"/>
                    <a:pt x="573475" y="637248"/>
                    <a:pt x="573475" y="637248"/>
                  </a:cubicBezTo>
                  <a:lnTo>
                    <a:pt x="581985" y="637248"/>
                  </a:lnTo>
                  <a:cubicBezTo>
                    <a:pt x="647454" y="637248"/>
                    <a:pt x="700729" y="583971"/>
                    <a:pt x="700729" y="518248"/>
                  </a:cubicBezTo>
                  <a:cubicBezTo>
                    <a:pt x="700738" y="483765"/>
                    <a:pt x="685816" y="451062"/>
                    <a:pt x="659908" y="4285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80" name="PA-任意多边形: 形状 940"/>
            <p:cNvSpPr/>
            <p:nvPr>
              <p:custDataLst>
                <p:tags r:id="rId44"/>
              </p:custDataLst>
            </p:nvPr>
          </p:nvSpPr>
          <p:spPr bwMode="auto">
            <a:xfrm>
              <a:off x="-891272" y="2945508"/>
              <a:ext cx="264914" cy="184547"/>
            </a:xfrm>
            <a:custGeom>
              <a:avLst/>
              <a:gdLst>
                <a:gd name="connsiteX0" fmla="*/ 242488 w 264914"/>
                <a:gd name="connsiteY0" fmla="*/ 11519 h 184546"/>
                <a:gd name="connsiteX1" fmla="*/ 197593 w 264914"/>
                <a:gd name="connsiteY1" fmla="*/ 11519 h 184546"/>
                <a:gd name="connsiteX2" fmla="*/ 197593 w 264914"/>
                <a:gd name="connsiteY2" fmla="*/ 56415 h 184546"/>
                <a:gd name="connsiteX3" fmla="*/ 183433 w 264914"/>
                <a:gd name="connsiteY3" fmla="*/ 112359 h 184546"/>
                <a:gd name="connsiteX4" fmla="*/ 137776 w 264914"/>
                <a:gd name="connsiteY4" fmla="*/ 111597 h 184546"/>
                <a:gd name="connsiteX5" fmla="*/ 55670 w 264914"/>
                <a:gd name="connsiteY5" fmla="*/ 34954 h 184546"/>
                <a:gd name="connsiteX6" fmla="*/ 10775 w 264914"/>
                <a:gd name="connsiteY6" fmla="*/ 36478 h 184546"/>
                <a:gd name="connsiteX7" fmla="*/ 12299 w 264914"/>
                <a:gd name="connsiteY7" fmla="*/ 81308 h 184546"/>
                <a:gd name="connsiteX8" fmla="*/ 93642 w 264914"/>
                <a:gd name="connsiteY8" fmla="*/ 157189 h 184546"/>
                <a:gd name="connsiteX9" fmla="*/ 161017 w 264914"/>
                <a:gd name="connsiteY9" fmla="*/ 185065 h 184546"/>
                <a:gd name="connsiteX10" fmla="*/ 228326 w 264914"/>
                <a:gd name="connsiteY10" fmla="*/ 157252 h 184546"/>
                <a:gd name="connsiteX11" fmla="*/ 242488 w 264914"/>
                <a:gd name="connsiteY11" fmla="*/ 11519 h 18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4914" h="184546">
                  <a:moveTo>
                    <a:pt x="242488" y="11519"/>
                  </a:moveTo>
                  <a:cubicBezTo>
                    <a:pt x="230106" y="-863"/>
                    <a:pt x="209975" y="-863"/>
                    <a:pt x="197593" y="11519"/>
                  </a:cubicBezTo>
                  <a:cubicBezTo>
                    <a:pt x="185210" y="23902"/>
                    <a:pt x="185210" y="44032"/>
                    <a:pt x="197593" y="56415"/>
                  </a:cubicBezTo>
                  <a:cubicBezTo>
                    <a:pt x="205847" y="64669"/>
                    <a:pt x="199689" y="96101"/>
                    <a:pt x="183433" y="112359"/>
                  </a:cubicBezTo>
                  <a:cubicBezTo>
                    <a:pt x="171432" y="124361"/>
                    <a:pt x="151367" y="125123"/>
                    <a:pt x="137776" y="111597"/>
                  </a:cubicBezTo>
                  <a:lnTo>
                    <a:pt x="55670" y="34954"/>
                  </a:lnTo>
                  <a:cubicBezTo>
                    <a:pt x="42779" y="22952"/>
                    <a:pt x="22776" y="23586"/>
                    <a:pt x="10775" y="36478"/>
                  </a:cubicBezTo>
                  <a:cubicBezTo>
                    <a:pt x="-1164" y="49241"/>
                    <a:pt x="-527" y="69372"/>
                    <a:pt x="12299" y="81308"/>
                  </a:cubicBezTo>
                  <a:lnTo>
                    <a:pt x="93642" y="157189"/>
                  </a:lnTo>
                  <a:cubicBezTo>
                    <a:pt x="111677" y="175159"/>
                    <a:pt x="135615" y="185065"/>
                    <a:pt x="161017" y="185065"/>
                  </a:cubicBezTo>
                  <a:cubicBezTo>
                    <a:pt x="186419" y="185065"/>
                    <a:pt x="210356" y="175159"/>
                    <a:pt x="228326" y="157252"/>
                  </a:cubicBezTo>
                  <a:cubicBezTo>
                    <a:pt x="266048" y="119470"/>
                    <a:pt x="280145" y="49176"/>
                    <a:pt x="242488" y="115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81" name="PA-任意多边形: 形状 941"/>
            <p:cNvSpPr/>
            <p:nvPr>
              <p:custDataLst>
                <p:tags r:id="rId45"/>
              </p:custDataLst>
            </p:nvPr>
          </p:nvSpPr>
          <p:spPr bwMode="auto">
            <a:xfrm>
              <a:off x="-224501" y="2556757"/>
              <a:ext cx="226219" cy="160734"/>
            </a:xfrm>
            <a:custGeom>
              <a:avLst/>
              <a:gdLst>
                <a:gd name="connsiteX0" fmla="*/ 219926 w 226218"/>
                <a:gd name="connsiteY0" fmla="*/ 17747 h 160734"/>
                <a:gd name="connsiteX1" fmla="*/ 176364 w 226218"/>
                <a:gd name="connsiteY1" fmla="*/ 6826 h 160734"/>
                <a:gd name="connsiteX2" fmla="*/ 17615 w 226218"/>
                <a:gd name="connsiteY2" fmla="*/ 102076 h 160734"/>
                <a:gd name="connsiteX3" fmla="*/ 6757 w 226218"/>
                <a:gd name="connsiteY3" fmla="*/ 145638 h 160734"/>
                <a:gd name="connsiteX4" fmla="*/ 33998 w 226218"/>
                <a:gd name="connsiteY4" fmla="*/ 161068 h 160734"/>
                <a:gd name="connsiteX5" fmla="*/ 50319 w 226218"/>
                <a:gd name="connsiteY5" fmla="*/ 156559 h 160734"/>
                <a:gd name="connsiteX6" fmla="*/ 209068 w 226218"/>
                <a:gd name="connsiteY6" fmla="*/ 61309 h 160734"/>
                <a:gd name="connsiteX7" fmla="*/ 219926 w 226218"/>
                <a:gd name="connsiteY7" fmla="*/ 17747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218" h="160734">
                  <a:moveTo>
                    <a:pt x="219926" y="17747"/>
                  </a:moveTo>
                  <a:cubicBezTo>
                    <a:pt x="210910" y="2760"/>
                    <a:pt x="191414" y="-2384"/>
                    <a:pt x="176364" y="6826"/>
                  </a:cubicBezTo>
                  <a:lnTo>
                    <a:pt x="17615" y="102076"/>
                  </a:lnTo>
                  <a:cubicBezTo>
                    <a:pt x="2628" y="111092"/>
                    <a:pt x="-2259" y="130651"/>
                    <a:pt x="6757" y="145638"/>
                  </a:cubicBezTo>
                  <a:cubicBezTo>
                    <a:pt x="12725" y="155544"/>
                    <a:pt x="23202" y="161068"/>
                    <a:pt x="33998" y="161068"/>
                  </a:cubicBezTo>
                  <a:cubicBezTo>
                    <a:pt x="39585" y="161068"/>
                    <a:pt x="45238" y="159672"/>
                    <a:pt x="50319" y="156559"/>
                  </a:cubicBezTo>
                  <a:lnTo>
                    <a:pt x="209068" y="61309"/>
                  </a:lnTo>
                  <a:cubicBezTo>
                    <a:pt x="224055" y="52290"/>
                    <a:pt x="228942" y="32734"/>
                    <a:pt x="219926" y="177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82" name="PA-任意多边形: 形状 942"/>
            <p:cNvSpPr/>
            <p:nvPr>
              <p:custDataLst>
                <p:tags r:id="rId46"/>
              </p:custDataLst>
            </p:nvPr>
          </p:nvSpPr>
          <p:spPr bwMode="auto">
            <a:xfrm>
              <a:off x="-1122264" y="1858396"/>
              <a:ext cx="1122164" cy="636984"/>
            </a:xfrm>
            <a:custGeom>
              <a:avLst/>
              <a:gdLst>
                <a:gd name="connsiteX0" fmla="*/ 1114641 w 1122164"/>
                <a:gd name="connsiteY0" fmla="*/ 13291 h 636984"/>
                <a:gd name="connsiteX1" fmla="*/ 1069874 w 1122164"/>
                <a:gd name="connsiteY1" fmla="*/ 9799 h 636984"/>
                <a:gd name="connsiteX2" fmla="*/ 854609 w 1122164"/>
                <a:gd name="connsiteY2" fmla="*/ 194266 h 636984"/>
                <a:gd name="connsiteX3" fmla="*/ 599467 w 1122164"/>
                <a:gd name="connsiteY3" fmla="*/ 160229 h 636984"/>
                <a:gd name="connsiteX4" fmla="*/ 455511 w 1122164"/>
                <a:gd name="connsiteY4" fmla="*/ 129177 h 636984"/>
                <a:gd name="connsiteX5" fmla="*/ 252248 w 1122164"/>
                <a:gd name="connsiteY5" fmla="*/ 206520 h 636984"/>
                <a:gd name="connsiteX6" fmla="*/ 216943 w 1122164"/>
                <a:gd name="connsiteY6" fmla="*/ 228999 h 636984"/>
                <a:gd name="connsiteX7" fmla="*/ 210847 w 1122164"/>
                <a:gd name="connsiteY7" fmla="*/ 233762 h 636984"/>
                <a:gd name="connsiteX8" fmla="*/ 42635 w 1122164"/>
                <a:gd name="connsiteY8" fmla="*/ 401911 h 636984"/>
                <a:gd name="connsiteX9" fmla="*/ 16855 w 1122164"/>
                <a:gd name="connsiteY9" fmla="*/ 561041 h 636984"/>
                <a:gd name="connsiteX10" fmla="*/ 140109 w 1122164"/>
                <a:gd name="connsiteY10" fmla="*/ 637178 h 636984"/>
                <a:gd name="connsiteX11" fmla="*/ 165508 w 1122164"/>
                <a:gd name="connsiteY11" fmla="*/ 637178 h 636984"/>
                <a:gd name="connsiteX12" fmla="*/ 252313 w 1122164"/>
                <a:gd name="connsiteY12" fmla="*/ 606445 h 636984"/>
                <a:gd name="connsiteX13" fmla="*/ 293842 w 1122164"/>
                <a:gd name="connsiteY13" fmla="*/ 572027 h 636984"/>
                <a:gd name="connsiteX14" fmla="*/ 466688 w 1122164"/>
                <a:gd name="connsiteY14" fmla="*/ 444645 h 636984"/>
                <a:gd name="connsiteX15" fmla="*/ 485229 w 1122164"/>
                <a:gd name="connsiteY15" fmla="*/ 403750 h 636984"/>
                <a:gd name="connsiteX16" fmla="*/ 444334 w 1122164"/>
                <a:gd name="connsiteY16" fmla="*/ 385209 h 636984"/>
                <a:gd name="connsiteX17" fmla="*/ 253072 w 1122164"/>
                <a:gd name="connsiteY17" fmla="*/ 523259 h 636984"/>
                <a:gd name="connsiteX18" fmla="*/ 212243 w 1122164"/>
                <a:gd name="connsiteY18" fmla="*/ 557106 h 636984"/>
                <a:gd name="connsiteX19" fmla="*/ 165442 w 1122164"/>
                <a:gd name="connsiteY19" fmla="*/ 573679 h 636984"/>
                <a:gd name="connsiteX20" fmla="*/ 140043 w 1122164"/>
                <a:gd name="connsiteY20" fmla="*/ 573679 h 636984"/>
                <a:gd name="connsiteX21" fmla="*/ 73621 w 1122164"/>
                <a:gd name="connsiteY21" fmla="*/ 532659 h 636984"/>
                <a:gd name="connsiteX22" fmla="*/ 87528 w 1122164"/>
                <a:gd name="connsiteY22" fmla="*/ 446806 h 636984"/>
                <a:gd name="connsiteX23" fmla="*/ 253010 w 1122164"/>
                <a:gd name="connsiteY23" fmla="*/ 281390 h 636984"/>
                <a:gd name="connsiteX24" fmla="*/ 287109 w 1122164"/>
                <a:gd name="connsiteY24" fmla="*/ 259482 h 636984"/>
                <a:gd name="connsiteX25" fmla="*/ 455511 w 1122164"/>
                <a:gd name="connsiteY25" fmla="*/ 192679 h 636984"/>
                <a:gd name="connsiteX26" fmla="*/ 579655 w 1122164"/>
                <a:gd name="connsiteY26" fmla="*/ 220492 h 636984"/>
                <a:gd name="connsiteX27" fmla="*/ 873087 w 1122164"/>
                <a:gd name="connsiteY27" fmla="*/ 255797 h 636984"/>
                <a:gd name="connsiteX28" fmla="*/ 888961 w 1122164"/>
                <a:gd name="connsiteY28" fmla="*/ 248558 h 636984"/>
                <a:gd name="connsiteX29" fmla="*/ 1111212 w 1122164"/>
                <a:gd name="connsiteY29" fmla="*/ 58058 h 636984"/>
                <a:gd name="connsiteX30" fmla="*/ 1114641 w 1122164"/>
                <a:gd name="connsiteY30" fmla="*/ 13291 h 63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22164" h="636984">
                  <a:moveTo>
                    <a:pt x="1114641" y="13291"/>
                  </a:moveTo>
                  <a:cubicBezTo>
                    <a:pt x="1103211" y="18"/>
                    <a:pt x="1083209" y="-1506"/>
                    <a:pt x="1069874" y="9799"/>
                  </a:cubicBezTo>
                  <a:lnTo>
                    <a:pt x="854609" y="194266"/>
                  </a:lnTo>
                  <a:cubicBezTo>
                    <a:pt x="746405" y="208744"/>
                    <a:pt x="668490" y="182964"/>
                    <a:pt x="599467" y="160229"/>
                  </a:cubicBezTo>
                  <a:cubicBezTo>
                    <a:pt x="551017" y="144227"/>
                    <a:pt x="505232" y="129177"/>
                    <a:pt x="455511" y="129177"/>
                  </a:cubicBezTo>
                  <a:cubicBezTo>
                    <a:pt x="369786" y="129177"/>
                    <a:pt x="307365" y="170197"/>
                    <a:pt x="252248" y="206520"/>
                  </a:cubicBezTo>
                  <a:cubicBezTo>
                    <a:pt x="240246" y="214393"/>
                    <a:pt x="228498" y="222079"/>
                    <a:pt x="216943" y="228999"/>
                  </a:cubicBezTo>
                  <a:cubicBezTo>
                    <a:pt x="214719" y="230270"/>
                    <a:pt x="212689" y="231919"/>
                    <a:pt x="210847" y="233762"/>
                  </a:cubicBezTo>
                  <a:lnTo>
                    <a:pt x="42635" y="401911"/>
                  </a:lnTo>
                  <a:cubicBezTo>
                    <a:pt x="597" y="443949"/>
                    <a:pt x="-9752" y="507891"/>
                    <a:pt x="16855" y="561041"/>
                  </a:cubicBezTo>
                  <a:cubicBezTo>
                    <a:pt x="40349" y="607966"/>
                    <a:pt x="87593" y="637178"/>
                    <a:pt x="140109" y="637178"/>
                  </a:cubicBezTo>
                  <a:lnTo>
                    <a:pt x="165508" y="637178"/>
                  </a:lnTo>
                  <a:cubicBezTo>
                    <a:pt x="197068" y="637178"/>
                    <a:pt x="227929" y="626257"/>
                    <a:pt x="252313" y="606445"/>
                  </a:cubicBezTo>
                  <a:cubicBezTo>
                    <a:pt x="264633" y="596477"/>
                    <a:pt x="278730" y="584666"/>
                    <a:pt x="293842" y="572027"/>
                  </a:cubicBezTo>
                  <a:cubicBezTo>
                    <a:pt x="347754" y="526879"/>
                    <a:pt x="429288" y="458742"/>
                    <a:pt x="466688" y="444645"/>
                  </a:cubicBezTo>
                  <a:cubicBezTo>
                    <a:pt x="483071" y="438487"/>
                    <a:pt x="491391" y="420199"/>
                    <a:pt x="485229" y="403750"/>
                  </a:cubicBezTo>
                  <a:cubicBezTo>
                    <a:pt x="479071" y="387367"/>
                    <a:pt x="460717" y="378857"/>
                    <a:pt x="444334" y="385209"/>
                  </a:cubicBezTo>
                  <a:cubicBezTo>
                    <a:pt x="400266" y="401720"/>
                    <a:pt x="334478" y="455185"/>
                    <a:pt x="253072" y="523259"/>
                  </a:cubicBezTo>
                  <a:cubicBezTo>
                    <a:pt x="238151" y="535704"/>
                    <a:pt x="224244" y="547325"/>
                    <a:pt x="212243" y="557106"/>
                  </a:cubicBezTo>
                  <a:cubicBezTo>
                    <a:pt x="198908" y="567964"/>
                    <a:pt x="182715" y="573679"/>
                    <a:pt x="165442" y="573679"/>
                  </a:cubicBezTo>
                  <a:lnTo>
                    <a:pt x="140043" y="573679"/>
                  </a:lnTo>
                  <a:cubicBezTo>
                    <a:pt x="111721" y="573679"/>
                    <a:pt x="86260" y="557930"/>
                    <a:pt x="73621" y="532659"/>
                  </a:cubicBezTo>
                  <a:cubicBezTo>
                    <a:pt x="59334" y="503956"/>
                    <a:pt x="64921" y="469413"/>
                    <a:pt x="87528" y="446806"/>
                  </a:cubicBezTo>
                  <a:lnTo>
                    <a:pt x="253010" y="281390"/>
                  </a:lnTo>
                  <a:cubicBezTo>
                    <a:pt x="264187" y="274532"/>
                    <a:pt x="275489" y="267102"/>
                    <a:pt x="287109" y="259482"/>
                  </a:cubicBezTo>
                  <a:cubicBezTo>
                    <a:pt x="337083" y="226654"/>
                    <a:pt x="388774" y="192679"/>
                    <a:pt x="455511" y="192679"/>
                  </a:cubicBezTo>
                  <a:cubicBezTo>
                    <a:pt x="495073" y="192679"/>
                    <a:pt x="534250" y="205571"/>
                    <a:pt x="579655" y="220492"/>
                  </a:cubicBezTo>
                  <a:cubicBezTo>
                    <a:pt x="653506" y="244939"/>
                    <a:pt x="745452" y="275419"/>
                    <a:pt x="873087" y="255797"/>
                  </a:cubicBezTo>
                  <a:cubicBezTo>
                    <a:pt x="878930" y="254973"/>
                    <a:pt x="884455" y="252431"/>
                    <a:pt x="888961" y="248558"/>
                  </a:cubicBezTo>
                  <a:lnTo>
                    <a:pt x="1111212" y="58058"/>
                  </a:lnTo>
                  <a:cubicBezTo>
                    <a:pt x="1124548" y="46628"/>
                    <a:pt x="1126071" y="26560"/>
                    <a:pt x="1114641" y="132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83" name="PA-任意多边形: 形状 943"/>
            <p:cNvSpPr/>
            <p:nvPr>
              <p:custDataLst>
                <p:tags r:id="rId47"/>
              </p:custDataLst>
            </p:nvPr>
          </p:nvSpPr>
          <p:spPr bwMode="auto">
            <a:xfrm>
              <a:off x="-1367486" y="2588591"/>
              <a:ext cx="226219" cy="255984"/>
            </a:xfrm>
            <a:custGeom>
              <a:avLst/>
              <a:gdLst>
                <a:gd name="connsiteX0" fmla="*/ 130695 w 226218"/>
                <a:gd name="connsiteY0" fmla="*/ 2232 h 255984"/>
                <a:gd name="connsiteX1" fmla="*/ 52652 w 226218"/>
                <a:gd name="connsiteY1" fmla="*/ 44014 h 255984"/>
                <a:gd name="connsiteX2" fmla="*/ 17981 w 226218"/>
                <a:gd name="connsiteY2" fmla="*/ 95958 h 255984"/>
                <a:gd name="connsiteX3" fmla="*/ 2232 w 226218"/>
                <a:gd name="connsiteY3" fmla="*/ 147965 h 255984"/>
                <a:gd name="connsiteX4" fmla="*/ 2232 w 226218"/>
                <a:gd name="connsiteY4" fmla="*/ 162380 h 255984"/>
                <a:gd name="connsiteX5" fmla="*/ 96021 w 226218"/>
                <a:gd name="connsiteY5" fmla="*/ 256234 h 255984"/>
                <a:gd name="connsiteX6" fmla="*/ 174063 w 226218"/>
                <a:gd name="connsiteY6" fmla="*/ 214452 h 255984"/>
                <a:gd name="connsiteX7" fmla="*/ 208734 w 226218"/>
                <a:gd name="connsiteY7" fmla="*/ 162508 h 255984"/>
                <a:gd name="connsiteX8" fmla="*/ 224483 w 226218"/>
                <a:gd name="connsiteY8" fmla="*/ 110502 h 255984"/>
                <a:gd name="connsiteX9" fmla="*/ 224483 w 226218"/>
                <a:gd name="connsiteY9" fmla="*/ 96086 h 255984"/>
                <a:gd name="connsiteX10" fmla="*/ 130695 w 226218"/>
                <a:gd name="connsiteY10" fmla="*/ 2232 h 255984"/>
                <a:gd name="connsiteX11" fmla="*/ 160984 w 226218"/>
                <a:gd name="connsiteY11" fmla="*/ 110436 h 255984"/>
                <a:gd name="connsiteX12" fmla="*/ 155841 w 226218"/>
                <a:gd name="connsiteY12" fmla="*/ 127328 h 255984"/>
                <a:gd name="connsiteX13" fmla="*/ 121170 w 226218"/>
                <a:gd name="connsiteY13" fmla="*/ 179332 h 255984"/>
                <a:gd name="connsiteX14" fmla="*/ 96024 w 226218"/>
                <a:gd name="connsiteY14" fmla="*/ 192795 h 255984"/>
                <a:gd name="connsiteX15" fmla="*/ 65734 w 226218"/>
                <a:gd name="connsiteY15" fmla="*/ 162443 h 255984"/>
                <a:gd name="connsiteX16" fmla="*/ 65734 w 226218"/>
                <a:gd name="connsiteY16" fmla="*/ 148027 h 255984"/>
                <a:gd name="connsiteX17" fmla="*/ 70815 w 226218"/>
                <a:gd name="connsiteY17" fmla="*/ 131201 h 255984"/>
                <a:gd name="connsiteX18" fmla="*/ 105549 w 226218"/>
                <a:gd name="connsiteY18" fmla="*/ 79194 h 255984"/>
                <a:gd name="connsiteX19" fmla="*/ 130695 w 226218"/>
                <a:gd name="connsiteY19" fmla="*/ 65731 h 255984"/>
                <a:gd name="connsiteX20" fmla="*/ 160984 w 226218"/>
                <a:gd name="connsiteY20" fmla="*/ 96021 h 255984"/>
                <a:gd name="connsiteX21" fmla="*/ 160984 w 226218"/>
                <a:gd name="connsiteY21" fmla="*/ 110436 h 25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218" h="255984">
                  <a:moveTo>
                    <a:pt x="130695" y="2232"/>
                  </a:moveTo>
                  <a:cubicBezTo>
                    <a:pt x="99200" y="2232"/>
                    <a:pt x="70053" y="17853"/>
                    <a:pt x="52652" y="44014"/>
                  </a:cubicBezTo>
                  <a:lnTo>
                    <a:pt x="17981" y="95958"/>
                  </a:lnTo>
                  <a:cubicBezTo>
                    <a:pt x="7694" y="111389"/>
                    <a:pt x="2232" y="129358"/>
                    <a:pt x="2232" y="147965"/>
                  </a:cubicBezTo>
                  <a:lnTo>
                    <a:pt x="2232" y="162380"/>
                  </a:lnTo>
                  <a:cubicBezTo>
                    <a:pt x="2232" y="214134"/>
                    <a:pt x="44333" y="256234"/>
                    <a:pt x="96021" y="256234"/>
                  </a:cubicBezTo>
                  <a:cubicBezTo>
                    <a:pt x="127516" y="256234"/>
                    <a:pt x="156662" y="240613"/>
                    <a:pt x="174063" y="214452"/>
                  </a:cubicBezTo>
                  <a:lnTo>
                    <a:pt x="208734" y="162508"/>
                  </a:lnTo>
                  <a:cubicBezTo>
                    <a:pt x="219021" y="147078"/>
                    <a:pt x="224483" y="129108"/>
                    <a:pt x="224483" y="110502"/>
                  </a:cubicBezTo>
                  <a:lnTo>
                    <a:pt x="224483" y="96086"/>
                  </a:lnTo>
                  <a:cubicBezTo>
                    <a:pt x="224483" y="44333"/>
                    <a:pt x="182383" y="2232"/>
                    <a:pt x="130695" y="2232"/>
                  </a:cubicBezTo>
                  <a:close/>
                  <a:moveTo>
                    <a:pt x="160984" y="110436"/>
                  </a:moveTo>
                  <a:cubicBezTo>
                    <a:pt x="160984" y="116470"/>
                    <a:pt x="159207" y="122310"/>
                    <a:pt x="155841" y="127328"/>
                  </a:cubicBezTo>
                  <a:lnTo>
                    <a:pt x="121170" y="179332"/>
                  </a:lnTo>
                  <a:cubicBezTo>
                    <a:pt x="115583" y="187776"/>
                    <a:pt x="106183" y="192795"/>
                    <a:pt x="96024" y="192795"/>
                  </a:cubicBezTo>
                  <a:cubicBezTo>
                    <a:pt x="79322" y="192795"/>
                    <a:pt x="65734" y="179207"/>
                    <a:pt x="65734" y="162443"/>
                  </a:cubicBezTo>
                  <a:lnTo>
                    <a:pt x="65734" y="148027"/>
                  </a:lnTo>
                  <a:cubicBezTo>
                    <a:pt x="65734" y="141994"/>
                    <a:pt x="67511" y="136154"/>
                    <a:pt x="70815" y="131201"/>
                  </a:cubicBezTo>
                  <a:lnTo>
                    <a:pt x="105549" y="79194"/>
                  </a:lnTo>
                  <a:cubicBezTo>
                    <a:pt x="111136" y="70750"/>
                    <a:pt x="120536" y="65731"/>
                    <a:pt x="130695" y="65731"/>
                  </a:cubicBezTo>
                  <a:cubicBezTo>
                    <a:pt x="147396" y="65731"/>
                    <a:pt x="160984" y="79319"/>
                    <a:pt x="160984" y="96021"/>
                  </a:cubicBezTo>
                  <a:lnTo>
                    <a:pt x="160984" y="1104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84" name="PA-任意多边形: 形状 944"/>
            <p:cNvSpPr/>
            <p:nvPr>
              <p:custDataLst>
                <p:tags r:id="rId48"/>
              </p:custDataLst>
            </p:nvPr>
          </p:nvSpPr>
          <p:spPr bwMode="auto">
            <a:xfrm>
              <a:off x="-1272233" y="2652028"/>
              <a:ext cx="255984" cy="288727"/>
            </a:xfrm>
            <a:custGeom>
              <a:avLst/>
              <a:gdLst>
                <a:gd name="connsiteX0" fmla="*/ 160282 w 255984"/>
                <a:gd name="connsiteY0" fmla="*/ 2232 h 288726"/>
                <a:gd name="connsiteX1" fmla="*/ 85225 w 255984"/>
                <a:gd name="connsiteY1" fmla="*/ 39761 h 288726"/>
                <a:gd name="connsiteX2" fmla="*/ 20964 w 255984"/>
                <a:gd name="connsiteY2" fmla="*/ 125358 h 288726"/>
                <a:gd name="connsiteX3" fmla="*/ 2232 w 255984"/>
                <a:gd name="connsiteY3" fmla="*/ 181746 h 288726"/>
                <a:gd name="connsiteX4" fmla="*/ 2232 w 255984"/>
                <a:gd name="connsiteY4" fmla="*/ 194191 h 288726"/>
                <a:gd name="connsiteX5" fmla="*/ 98182 w 255984"/>
                <a:gd name="connsiteY5" fmla="*/ 288045 h 288726"/>
                <a:gd name="connsiteX6" fmla="*/ 173239 w 255984"/>
                <a:gd name="connsiteY6" fmla="*/ 250579 h 288726"/>
                <a:gd name="connsiteX7" fmla="*/ 237500 w 255984"/>
                <a:gd name="connsiteY7" fmla="*/ 164982 h 288726"/>
                <a:gd name="connsiteX8" fmla="*/ 256231 w 255984"/>
                <a:gd name="connsiteY8" fmla="*/ 108594 h 288726"/>
                <a:gd name="connsiteX9" fmla="*/ 256231 w 255984"/>
                <a:gd name="connsiteY9" fmla="*/ 96149 h 288726"/>
                <a:gd name="connsiteX10" fmla="*/ 160282 w 255984"/>
                <a:gd name="connsiteY10" fmla="*/ 2232 h 288726"/>
                <a:gd name="connsiteX11" fmla="*/ 192729 w 255984"/>
                <a:gd name="connsiteY11" fmla="*/ 108594 h 288726"/>
                <a:gd name="connsiteX12" fmla="*/ 186696 w 255984"/>
                <a:gd name="connsiteY12" fmla="*/ 126819 h 288726"/>
                <a:gd name="connsiteX13" fmla="*/ 122435 w 255984"/>
                <a:gd name="connsiteY13" fmla="*/ 212482 h 288726"/>
                <a:gd name="connsiteX14" fmla="*/ 96018 w 255984"/>
                <a:gd name="connsiteY14" fmla="*/ 224546 h 288726"/>
                <a:gd name="connsiteX15" fmla="*/ 65728 w 255984"/>
                <a:gd name="connsiteY15" fmla="*/ 194194 h 288726"/>
                <a:gd name="connsiteX16" fmla="*/ 65728 w 255984"/>
                <a:gd name="connsiteY16" fmla="*/ 181749 h 288726"/>
                <a:gd name="connsiteX17" fmla="*/ 71762 w 255984"/>
                <a:gd name="connsiteY17" fmla="*/ 163523 h 288726"/>
                <a:gd name="connsiteX18" fmla="*/ 136023 w 255984"/>
                <a:gd name="connsiteY18" fmla="*/ 77861 h 288726"/>
                <a:gd name="connsiteX19" fmla="*/ 162440 w 255984"/>
                <a:gd name="connsiteY19" fmla="*/ 65797 h 288726"/>
                <a:gd name="connsiteX20" fmla="*/ 192729 w 255984"/>
                <a:gd name="connsiteY20" fmla="*/ 96149 h 288726"/>
                <a:gd name="connsiteX21" fmla="*/ 192729 w 255984"/>
                <a:gd name="connsiteY21" fmla="*/ 108594 h 28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984" h="288726">
                  <a:moveTo>
                    <a:pt x="160282" y="2232"/>
                  </a:moveTo>
                  <a:cubicBezTo>
                    <a:pt x="130882" y="2232"/>
                    <a:pt x="102813" y="16267"/>
                    <a:pt x="85225" y="39761"/>
                  </a:cubicBezTo>
                  <a:lnTo>
                    <a:pt x="20964" y="125358"/>
                  </a:lnTo>
                  <a:cubicBezTo>
                    <a:pt x="8900" y="141488"/>
                    <a:pt x="2232" y="161553"/>
                    <a:pt x="2232" y="181746"/>
                  </a:cubicBezTo>
                  <a:lnTo>
                    <a:pt x="2232" y="194191"/>
                  </a:lnTo>
                  <a:cubicBezTo>
                    <a:pt x="2232" y="245944"/>
                    <a:pt x="44333" y="288045"/>
                    <a:pt x="98182" y="288045"/>
                  </a:cubicBezTo>
                  <a:cubicBezTo>
                    <a:pt x="127581" y="288045"/>
                    <a:pt x="155650" y="274010"/>
                    <a:pt x="173239" y="250579"/>
                  </a:cubicBezTo>
                  <a:lnTo>
                    <a:pt x="237500" y="164982"/>
                  </a:lnTo>
                  <a:cubicBezTo>
                    <a:pt x="249564" y="148852"/>
                    <a:pt x="256231" y="128787"/>
                    <a:pt x="256231" y="108594"/>
                  </a:cubicBezTo>
                  <a:lnTo>
                    <a:pt x="256231" y="96149"/>
                  </a:lnTo>
                  <a:cubicBezTo>
                    <a:pt x="256231" y="44395"/>
                    <a:pt x="214131" y="2295"/>
                    <a:pt x="160282" y="2232"/>
                  </a:cubicBezTo>
                  <a:close/>
                  <a:moveTo>
                    <a:pt x="192729" y="108594"/>
                  </a:moveTo>
                  <a:cubicBezTo>
                    <a:pt x="192729" y="115133"/>
                    <a:pt x="190571" y="121610"/>
                    <a:pt x="186696" y="126819"/>
                  </a:cubicBezTo>
                  <a:lnTo>
                    <a:pt x="122435" y="212482"/>
                  </a:lnTo>
                  <a:cubicBezTo>
                    <a:pt x="116720" y="220039"/>
                    <a:pt x="107704" y="224546"/>
                    <a:pt x="96018" y="224546"/>
                  </a:cubicBezTo>
                  <a:cubicBezTo>
                    <a:pt x="79316" y="224546"/>
                    <a:pt x="65728" y="210958"/>
                    <a:pt x="65728" y="194194"/>
                  </a:cubicBezTo>
                  <a:lnTo>
                    <a:pt x="65728" y="181749"/>
                  </a:lnTo>
                  <a:cubicBezTo>
                    <a:pt x="65728" y="175209"/>
                    <a:pt x="67886" y="168732"/>
                    <a:pt x="71762" y="163523"/>
                  </a:cubicBezTo>
                  <a:lnTo>
                    <a:pt x="136023" y="77861"/>
                  </a:lnTo>
                  <a:cubicBezTo>
                    <a:pt x="141738" y="70303"/>
                    <a:pt x="150754" y="65797"/>
                    <a:pt x="162440" y="65797"/>
                  </a:cubicBezTo>
                  <a:cubicBezTo>
                    <a:pt x="179141" y="65797"/>
                    <a:pt x="192729" y="79385"/>
                    <a:pt x="192729" y="96149"/>
                  </a:cubicBezTo>
                  <a:lnTo>
                    <a:pt x="192729" y="108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85" name="PA-任意多边形: 形状 945"/>
            <p:cNvSpPr/>
            <p:nvPr>
              <p:custDataLst>
                <p:tags r:id="rId49"/>
              </p:custDataLst>
            </p:nvPr>
          </p:nvSpPr>
          <p:spPr bwMode="auto">
            <a:xfrm>
              <a:off x="-1145232" y="2715527"/>
              <a:ext cx="255984" cy="288727"/>
            </a:xfrm>
            <a:custGeom>
              <a:avLst/>
              <a:gdLst>
                <a:gd name="connsiteX0" fmla="*/ 160282 w 255984"/>
                <a:gd name="connsiteY0" fmla="*/ 2232 h 288726"/>
                <a:gd name="connsiteX1" fmla="*/ 85225 w 255984"/>
                <a:gd name="connsiteY1" fmla="*/ 39761 h 288726"/>
                <a:gd name="connsiteX2" fmla="*/ 20964 w 255984"/>
                <a:gd name="connsiteY2" fmla="*/ 125358 h 288726"/>
                <a:gd name="connsiteX3" fmla="*/ 2232 w 255984"/>
                <a:gd name="connsiteY3" fmla="*/ 181746 h 288726"/>
                <a:gd name="connsiteX4" fmla="*/ 2232 w 255984"/>
                <a:gd name="connsiteY4" fmla="*/ 194191 h 288726"/>
                <a:gd name="connsiteX5" fmla="*/ 98182 w 255984"/>
                <a:gd name="connsiteY5" fmla="*/ 288045 h 288726"/>
                <a:gd name="connsiteX6" fmla="*/ 173239 w 255984"/>
                <a:gd name="connsiteY6" fmla="*/ 250579 h 288726"/>
                <a:gd name="connsiteX7" fmla="*/ 237500 w 255984"/>
                <a:gd name="connsiteY7" fmla="*/ 164982 h 288726"/>
                <a:gd name="connsiteX8" fmla="*/ 256231 w 255984"/>
                <a:gd name="connsiteY8" fmla="*/ 108594 h 288726"/>
                <a:gd name="connsiteX9" fmla="*/ 256231 w 255984"/>
                <a:gd name="connsiteY9" fmla="*/ 96149 h 288726"/>
                <a:gd name="connsiteX10" fmla="*/ 160282 w 255984"/>
                <a:gd name="connsiteY10" fmla="*/ 2232 h 288726"/>
                <a:gd name="connsiteX11" fmla="*/ 192729 w 255984"/>
                <a:gd name="connsiteY11" fmla="*/ 108594 h 288726"/>
                <a:gd name="connsiteX12" fmla="*/ 186696 w 255984"/>
                <a:gd name="connsiteY12" fmla="*/ 126819 h 288726"/>
                <a:gd name="connsiteX13" fmla="*/ 122435 w 255984"/>
                <a:gd name="connsiteY13" fmla="*/ 212482 h 288726"/>
                <a:gd name="connsiteX14" fmla="*/ 96018 w 255984"/>
                <a:gd name="connsiteY14" fmla="*/ 224546 h 288726"/>
                <a:gd name="connsiteX15" fmla="*/ 65728 w 255984"/>
                <a:gd name="connsiteY15" fmla="*/ 194194 h 288726"/>
                <a:gd name="connsiteX16" fmla="*/ 65728 w 255984"/>
                <a:gd name="connsiteY16" fmla="*/ 181749 h 288726"/>
                <a:gd name="connsiteX17" fmla="*/ 71762 w 255984"/>
                <a:gd name="connsiteY17" fmla="*/ 163523 h 288726"/>
                <a:gd name="connsiteX18" fmla="*/ 136023 w 255984"/>
                <a:gd name="connsiteY18" fmla="*/ 77861 h 288726"/>
                <a:gd name="connsiteX19" fmla="*/ 162440 w 255984"/>
                <a:gd name="connsiteY19" fmla="*/ 65797 h 288726"/>
                <a:gd name="connsiteX20" fmla="*/ 192729 w 255984"/>
                <a:gd name="connsiteY20" fmla="*/ 96149 h 288726"/>
                <a:gd name="connsiteX21" fmla="*/ 192729 w 255984"/>
                <a:gd name="connsiteY21" fmla="*/ 108594 h 28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984" h="288726">
                  <a:moveTo>
                    <a:pt x="160282" y="2232"/>
                  </a:moveTo>
                  <a:cubicBezTo>
                    <a:pt x="130882" y="2232"/>
                    <a:pt x="102813" y="16267"/>
                    <a:pt x="85225" y="39761"/>
                  </a:cubicBezTo>
                  <a:lnTo>
                    <a:pt x="20964" y="125358"/>
                  </a:lnTo>
                  <a:cubicBezTo>
                    <a:pt x="8900" y="141488"/>
                    <a:pt x="2232" y="161553"/>
                    <a:pt x="2232" y="181746"/>
                  </a:cubicBezTo>
                  <a:lnTo>
                    <a:pt x="2232" y="194191"/>
                  </a:lnTo>
                  <a:cubicBezTo>
                    <a:pt x="2232" y="245944"/>
                    <a:pt x="44333" y="288045"/>
                    <a:pt x="98182" y="288045"/>
                  </a:cubicBezTo>
                  <a:cubicBezTo>
                    <a:pt x="127581" y="288045"/>
                    <a:pt x="155650" y="274010"/>
                    <a:pt x="173239" y="250579"/>
                  </a:cubicBezTo>
                  <a:lnTo>
                    <a:pt x="237500" y="164982"/>
                  </a:lnTo>
                  <a:cubicBezTo>
                    <a:pt x="249564" y="148852"/>
                    <a:pt x="256231" y="128787"/>
                    <a:pt x="256231" y="108594"/>
                  </a:cubicBezTo>
                  <a:lnTo>
                    <a:pt x="256231" y="96149"/>
                  </a:lnTo>
                  <a:cubicBezTo>
                    <a:pt x="256228" y="44395"/>
                    <a:pt x="214128" y="2295"/>
                    <a:pt x="160282" y="2232"/>
                  </a:cubicBezTo>
                  <a:close/>
                  <a:moveTo>
                    <a:pt x="192729" y="108594"/>
                  </a:moveTo>
                  <a:cubicBezTo>
                    <a:pt x="192729" y="115133"/>
                    <a:pt x="190571" y="121610"/>
                    <a:pt x="186696" y="126819"/>
                  </a:cubicBezTo>
                  <a:lnTo>
                    <a:pt x="122435" y="212482"/>
                  </a:lnTo>
                  <a:cubicBezTo>
                    <a:pt x="116720" y="220039"/>
                    <a:pt x="107704" y="224546"/>
                    <a:pt x="96018" y="224546"/>
                  </a:cubicBezTo>
                  <a:cubicBezTo>
                    <a:pt x="79316" y="224546"/>
                    <a:pt x="65728" y="210958"/>
                    <a:pt x="65728" y="194194"/>
                  </a:cubicBezTo>
                  <a:lnTo>
                    <a:pt x="65728" y="181749"/>
                  </a:lnTo>
                  <a:cubicBezTo>
                    <a:pt x="65728" y="175209"/>
                    <a:pt x="67886" y="168732"/>
                    <a:pt x="71762" y="163523"/>
                  </a:cubicBezTo>
                  <a:lnTo>
                    <a:pt x="136023" y="77861"/>
                  </a:lnTo>
                  <a:cubicBezTo>
                    <a:pt x="141738" y="70303"/>
                    <a:pt x="150754" y="65797"/>
                    <a:pt x="162440" y="65797"/>
                  </a:cubicBezTo>
                  <a:cubicBezTo>
                    <a:pt x="179141" y="65797"/>
                    <a:pt x="192729" y="79385"/>
                    <a:pt x="192729" y="96149"/>
                  </a:cubicBezTo>
                  <a:lnTo>
                    <a:pt x="192729" y="108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86" name="PA-任意多边形: 形状 946"/>
            <p:cNvSpPr/>
            <p:nvPr>
              <p:custDataLst>
                <p:tags r:id="rId50"/>
              </p:custDataLst>
            </p:nvPr>
          </p:nvSpPr>
          <p:spPr bwMode="auto">
            <a:xfrm>
              <a:off x="-1018234" y="2779026"/>
              <a:ext cx="255984" cy="288727"/>
            </a:xfrm>
            <a:custGeom>
              <a:avLst/>
              <a:gdLst>
                <a:gd name="connsiteX0" fmla="*/ 160282 w 255984"/>
                <a:gd name="connsiteY0" fmla="*/ 2232 h 288726"/>
                <a:gd name="connsiteX1" fmla="*/ 85225 w 255984"/>
                <a:gd name="connsiteY1" fmla="*/ 39761 h 288726"/>
                <a:gd name="connsiteX2" fmla="*/ 20964 w 255984"/>
                <a:gd name="connsiteY2" fmla="*/ 125358 h 288726"/>
                <a:gd name="connsiteX3" fmla="*/ 2232 w 255984"/>
                <a:gd name="connsiteY3" fmla="*/ 181746 h 288726"/>
                <a:gd name="connsiteX4" fmla="*/ 2232 w 255984"/>
                <a:gd name="connsiteY4" fmla="*/ 194191 h 288726"/>
                <a:gd name="connsiteX5" fmla="*/ 98182 w 255984"/>
                <a:gd name="connsiteY5" fmla="*/ 288045 h 288726"/>
                <a:gd name="connsiteX6" fmla="*/ 173239 w 255984"/>
                <a:gd name="connsiteY6" fmla="*/ 250516 h 288726"/>
                <a:gd name="connsiteX7" fmla="*/ 237500 w 255984"/>
                <a:gd name="connsiteY7" fmla="*/ 164919 h 288726"/>
                <a:gd name="connsiteX8" fmla="*/ 256231 w 255984"/>
                <a:gd name="connsiteY8" fmla="*/ 108531 h 288726"/>
                <a:gd name="connsiteX9" fmla="*/ 256231 w 255984"/>
                <a:gd name="connsiteY9" fmla="*/ 96086 h 288726"/>
                <a:gd name="connsiteX10" fmla="*/ 160282 w 255984"/>
                <a:gd name="connsiteY10" fmla="*/ 2232 h 288726"/>
                <a:gd name="connsiteX11" fmla="*/ 192732 w 255984"/>
                <a:gd name="connsiteY11" fmla="*/ 108597 h 288726"/>
                <a:gd name="connsiteX12" fmla="*/ 186699 w 255984"/>
                <a:gd name="connsiteY12" fmla="*/ 126822 h 288726"/>
                <a:gd name="connsiteX13" fmla="*/ 122438 w 255984"/>
                <a:gd name="connsiteY13" fmla="*/ 212485 h 288726"/>
                <a:gd name="connsiteX14" fmla="*/ 96021 w 255984"/>
                <a:gd name="connsiteY14" fmla="*/ 224549 h 288726"/>
                <a:gd name="connsiteX15" fmla="*/ 65731 w 255984"/>
                <a:gd name="connsiteY15" fmla="*/ 194197 h 288726"/>
                <a:gd name="connsiteX16" fmla="*/ 65731 w 255984"/>
                <a:gd name="connsiteY16" fmla="*/ 181752 h 288726"/>
                <a:gd name="connsiteX17" fmla="*/ 71765 w 255984"/>
                <a:gd name="connsiteY17" fmla="*/ 163526 h 288726"/>
                <a:gd name="connsiteX18" fmla="*/ 136026 w 255984"/>
                <a:gd name="connsiteY18" fmla="*/ 77864 h 288726"/>
                <a:gd name="connsiteX19" fmla="*/ 162443 w 255984"/>
                <a:gd name="connsiteY19" fmla="*/ 65800 h 288726"/>
                <a:gd name="connsiteX20" fmla="*/ 192732 w 255984"/>
                <a:gd name="connsiteY20" fmla="*/ 96152 h 288726"/>
                <a:gd name="connsiteX21" fmla="*/ 192732 w 255984"/>
                <a:gd name="connsiteY21" fmla="*/ 108597 h 28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5984" h="288726">
                  <a:moveTo>
                    <a:pt x="160282" y="2232"/>
                  </a:moveTo>
                  <a:cubicBezTo>
                    <a:pt x="130882" y="2232"/>
                    <a:pt x="102813" y="16267"/>
                    <a:pt x="85225" y="39761"/>
                  </a:cubicBezTo>
                  <a:lnTo>
                    <a:pt x="20964" y="125358"/>
                  </a:lnTo>
                  <a:cubicBezTo>
                    <a:pt x="8900" y="141488"/>
                    <a:pt x="2232" y="161553"/>
                    <a:pt x="2232" y="181746"/>
                  </a:cubicBezTo>
                  <a:lnTo>
                    <a:pt x="2232" y="194191"/>
                  </a:lnTo>
                  <a:cubicBezTo>
                    <a:pt x="2232" y="245944"/>
                    <a:pt x="44333" y="288045"/>
                    <a:pt x="98182" y="288045"/>
                  </a:cubicBezTo>
                  <a:cubicBezTo>
                    <a:pt x="127581" y="288045"/>
                    <a:pt x="155650" y="274010"/>
                    <a:pt x="173239" y="250516"/>
                  </a:cubicBezTo>
                  <a:lnTo>
                    <a:pt x="237500" y="164919"/>
                  </a:lnTo>
                  <a:cubicBezTo>
                    <a:pt x="249564" y="148789"/>
                    <a:pt x="256231" y="128724"/>
                    <a:pt x="256231" y="108531"/>
                  </a:cubicBezTo>
                  <a:lnTo>
                    <a:pt x="256231" y="96086"/>
                  </a:lnTo>
                  <a:cubicBezTo>
                    <a:pt x="256231" y="44333"/>
                    <a:pt x="214193" y="2232"/>
                    <a:pt x="160282" y="2232"/>
                  </a:cubicBezTo>
                  <a:close/>
                  <a:moveTo>
                    <a:pt x="192732" y="108597"/>
                  </a:moveTo>
                  <a:cubicBezTo>
                    <a:pt x="192732" y="115136"/>
                    <a:pt x="190574" y="121613"/>
                    <a:pt x="186699" y="126822"/>
                  </a:cubicBezTo>
                  <a:lnTo>
                    <a:pt x="122438" y="212485"/>
                  </a:lnTo>
                  <a:cubicBezTo>
                    <a:pt x="116723" y="220042"/>
                    <a:pt x="107707" y="224549"/>
                    <a:pt x="96021" y="224549"/>
                  </a:cubicBezTo>
                  <a:cubicBezTo>
                    <a:pt x="79319" y="224549"/>
                    <a:pt x="65731" y="210961"/>
                    <a:pt x="65731" y="194197"/>
                  </a:cubicBezTo>
                  <a:lnTo>
                    <a:pt x="65731" y="181752"/>
                  </a:lnTo>
                  <a:cubicBezTo>
                    <a:pt x="65731" y="175212"/>
                    <a:pt x="67889" y="168735"/>
                    <a:pt x="71765" y="163526"/>
                  </a:cubicBezTo>
                  <a:lnTo>
                    <a:pt x="136026" y="77864"/>
                  </a:lnTo>
                  <a:cubicBezTo>
                    <a:pt x="141741" y="70306"/>
                    <a:pt x="150757" y="65800"/>
                    <a:pt x="162443" y="65800"/>
                  </a:cubicBezTo>
                  <a:cubicBezTo>
                    <a:pt x="179144" y="65800"/>
                    <a:pt x="192732" y="79388"/>
                    <a:pt x="192732" y="96152"/>
                  </a:cubicBezTo>
                  <a:lnTo>
                    <a:pt x="192732" y="10859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等线" panose="02010600030101010101" charset="-122"/>
                  <a:ea typeface="+mn-ea"/>
                  <a:cs typeface="+mn-ea"/>
                </a:defRPr>
              </a:lvl9pPr>
            </a:lstStyle>
            <a:p>
              <a:pPr lvl="0" algn="l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87" name="icon"/>
          <p:cNvSpPr/>
          <p:nvPr>
            <p:custDataLst>
              <p:tags r:id="rId51"/>
            </p:custDataLst>
          </p:nvPr>
        </p:nvSpPr>
        <p:spPr bwMode="auto">
          <a:xfrm>
            <a:off x="6103621" y="3644641"/>
            <a:ext cx="263567" cy="231127"/>
          </a:xfrm>
          <a:custGeom>
            <a:avLst/>
            <a:gdLst>
              <a:gd name="T0" fmla="*/ 340 w 355"/>
              <a:gd name="T1" fmla="*/ 0 h 317"/>
              <a:gd name="T2" fmla="*/ 15 w 355"/>
              <a:gd name="T3" fmla="*/ 0 h 317"/>
              <a:gd name="T4" fmla="*/ 0 w 355"/>
              <a:gd name="T5" fmla="*/ 15 h 317"/>
              <a:gd name="T6" fmla="*/ 0 w 355"/>
              <a:gd name="T7" fmla="*/ 243 h 317"/>
              <a:gd name="T8" fmla="*/ 15 w 355"/>
              <a:gd name="T9" fmla="*/ 258 h 317"/>
              <a:gd name="T10" fmla="*/ 195 w 355"/>
              <a:gd name="T11" fmla="*/ 258 h 317"/>
              <a:gd name="T12" fmla="*/ 264 w 355"/>
              <a:gd name="T13" fmla="*/ 310 h 317"/>
              <a:gd name="T14" fmla="*/ 281 w 355"/>
              <a:gd name="T15" fmla="*/ 301 h 317"/>
              <a:gd name="T16" fmla="*/ 281 w 355"/>
              <a:gd name="T17" fmla="*/ 258 h 317"/>
              <a:gd name="T18" fmla="*/ 340 w 355"/>
              <a:gd name="T19" fmla="*/ 258 h 317"/>
              <a:gd name="T20" fmla="*/ 355 w 355"/>
              <a:gd name="T21" fmla="*/ 243 h 317"/>
              <a:gd name="T22" fmla="*/ 355 w 355"/>
              <a:gd name="T23" fmla="*/ 15 h 317"/>
              <a:gd name="T24" fmla="*/ 340 w 355"/>
              <a:gd name="T25" fmla="*/ 0 h 317"/>
              <a:gd name="T26" fmla="*/ 96 w 355"/>
              <a:gd name="T27" fmla="*/ 150 h 317"/>
              <a:gd name="T28" fmla="*/ 72 w 355"/>
              <a:gd name="T29" fmla="*/ 127 h 317"/>
              <a:gd name="T30" fmla="*/ 96 w 355"/>
              <a:gd name="T31" fmla="*/ 104 h 317"/>
              <a:gd name="T32" fmla="*/ 119 w 355"/>
              <a:gd name="T33" fmla="*/ 127 h 317"/>
              <a:gd name="T34" fmla="*/ 96 w 355"/>
              <a:gd name="T35" fmla="*/ 150 h 317"/>
              <a:gd name="T36" fmla="*/ 178 w 355"/>
              <a:gd name="T37" fmla="*/ 150 h 317"/>
              <a:gd name="T38" fmla="*/ 154 w 355"/>
              <a:gd name="T39" fmla="*/ 127 h 317"/>
              <a:gd name="T40" fmla="*/ 178 w 355"/>
              <a:gd name="T41" fmla="*/ 104 h 317"/>
              <a:gd name="T42" fmla="*/ 201 w 355"/>
              <a:gd name="T43" fmla="*/ 127 h 317"/>
              <a:gd name="T44" fmla="*/ 178 w 355"/>
              <a:gd name="T45" fmla="*/ 150 h 317"/>
              <a:gd name="T46" fmla="*/ 259 w 355"/>
              <a:gd name="T47" fmla="*/ 150 h 317"/>
              <a:gd name="T48" fmla="*/ 236 w 355"/>
              <a:gd name="T49" fmla="*/ 127 h 317"/>
              <a:gd name="T50" fmla="*/ 259 w 355"/>
              <a:gd name="T51" fmla="*/ 104 h 317"/>
              <a:gd name="T52" fmla="*/ 283 w 355"/>
              <a:gd name="T53" fmla="*/ 127 h 317"/>
              <a:gd name="T54" fmla="*/ 259 w 355"/>
              <a:gd name="T55" fmla="*/ 150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5" h="317">
                <a:moveTo>
                  <a:pt x="340" y="0"/>
                </a:moveTo>
                <a:lnTo>
                  <a:pt x="15" y="0"/>
                </a:lnTo>
                <a:cubicBezTo>
                  <a:pt x="7" y="0"/>
                  <a:pt x="0" y="7"/>
                  <a:pt x="0" y="15"/>
                </a:cubicBezTo>
                <a:lnTo>
                  <a:pt x="0" y="243"/>
                </a:lnTo>
                <a:cubicBezTo>
                  <a:pt x="0" y="251"/>
                  <a:pt x="7" y="258"/>
                  <a:pt x="15" y="258"/>
                </a:cubicBezTo>
                <a:lnTo>
                  <a:pt x="195" y="258"/>
                </a:lnTo>
                <a:lnTo>
                  <a:pt x="264" y="310"/>
                </a:lnTo>
                <a:cubicBezTo>
                  <a:pt x="274" y="317"/>
                  <a:pt x="281" y="313"/>
                  <a:pt x="281" y="301"/>
                </a:cubicBezTo>
                <a:lnTo>
                  <a:pt x="281" y="258"/>
                </a:lnTo>
                <a:lnTo>
                  <a:pt x="340" y="258"/>
                </a:lnTo>
                <a:cubicBezTo>
                  <a:pt x="348" y="258"/>
                  <a:pt x="355" y="251"/>
                  <a:pt x="355" y="243"/>
                </a:cubicBezTo>
                <a:lnTo>
                  <a:pt x="355" y="15"/>
                </a:lnTo>
                <a:cubicBezTo>
                  <a:pt x="355" y="7"/>
                  <a:pt x="348" y="0"/>
                  <a:pt x="340" y="0"/>
                </a:cubicBezTo>
                <a:close/>
                <a:moveTo>
                  <a:pt x="96" y="150"/>
                </a:moveTo>
                <a:cubicBezTo>
                  <a:pt x="83" y="150"/>
                  <a:pt x="72" y="140"/>
                  <a:pt x="72" y="127"/>
                </a:cubicBezTo>
                <a:cubicBezTo>
                  <a:pt x="72" y="114"/>
                  <a:pt x="83" y="104"/>
                  <a:pt x="96" y="104"/>
                </a:cubicBezTo>
                <a:cubicBezTo>
                  <a:pt x="108" y="104"/>
                  <a:pt x="119" y="114"/>
                  <a:pt x="119" y="127"/>
                </a:cubicBezTo>
                <a:cubicBezTo>
                  <a:pt x="119" y="140"/>
                  <a:pt x="108" y="150"/>
                  <a:pt x="96" y="150"/>
                </a:cubicBezTo>
                <a:close/>
                <a:moveTo>
                  <a:pt x="178" y="150"/>
                </a:moveTo>
                <a:cubicBezTo>
                  <a:pt x="165" y="150"/>
                  <a:pt x="154" y="140"/>
                  <a:pt x="154" y="127"/>
                </a:cubicBezTo>
                <a:cubicBezTo>
                  <a:pt x="154" y="114"/>
                  <a:pt x="165" y="104"/>
                  <a:pt x="178" y="104"/>
                </a:cubicBezTo>
                <a:cubicBezTo>
                  <a:pt x="190" y="104"/>
                  <a:pt x="201" y="114"/>
                  <a:pt x="201" y="127"/>
                </a:cubicBezTo>
                <a:cubicBezTo>
                  <a:pt x="201" y="140"/>
                  <a:pt x="190" y="150"/>
                  <a:pt x="178" y="150"/>
                </a:cubicBezTo>
                <a:close/>
                <a:moveTo>
                  <a:pt x="259" y="150"/>
                </a:moveTo>
                <a:cubicBezTo>
                  <a:pt x="247" y="150"/>
                  <a:pt x="236" y="140"/>
                  <a:pt x="236" y="127"/>
                </a:cubicBezTo>
                <a:cubicBezTo>
                  <a:pt x="236" y="114"/>
                  <a:pt x="247" y="104"/>
                  <a:pt x="259" y="104"/>
                </a:cubicBezTo>
                <a:cubicBezTo>
                  <a:pt x="272" y="104"/>
                  <a:pt x="283" y="114"/>
                  <a:pt x="283" y="127"/>
                </a:cubicBezTo>
                <a:cubicBezTo>
                  <a:pt x="283" y="140"/>
                  <a:pt x="272" y="150"/>
                  <a:pt x="259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custDataLst>
      <p:tags r:id="rId52"/>
    </p:custDataLst>
  </p:cSld>
  <p:clrMapOvr>
    <a:masterClrMapping/>
  </p:clrMapOvr>
  <p:transition spd="slow" advClick="0" advTm="0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997896" y="2066497"/>
            <a:ext cx="2104357" cy="2303365"/>
            <a:chOff x="1614" y="1313"/>
            <a:chExt cx="1068" cy="1169"/>
          </a:xfrm>
          <a:solidFill>
            <a:schemeClr val="accent1"/>
          </a:solidFill>
        </p:grpSpPr>
        <p:sp>
          <p:nvSpPr>
            <p:cNvPr id="17" name="Oval 5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745" y="1313"/>
              <a:ext cx="252" cy="2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 fontScale="90000"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8" name="Oval 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161" y="1313"/>
              <a:ext cx="252" cy="25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 fontScale="90000"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19" name="Freeform 7"/>
            <p:cNvSpPr/>
            <p:nvPr>
              <p:custDataLst>
                <p:tags r:id="rId4"/>
              </p:custDataLst>
            </p:nvPr>
          </p:nvSpPr>
          <p:spPr bwMode="auto">
            <a:xfrm>
              <a:off x="2366" y="2326"/>
              <a:ext cx="133" cy="156"/>
            </a:xfrm>
            <a:custGeom>
              <a:avLst/>
              <a:gdLst>
                <a:gd name="T0" fmla="*/ 0 w 56"/>
                <a:gd name="T1" fmla="*/ 0 h 66"/>
                <a:gd name="T2" fmla="*/ 0 w 56"/>
                <a:gd name="T3" fmla="*/ 38 h 66"/>
                <a:gd name="T4" fmla="*/ 28 w 56"/>
                <a:gd name="T5" fmla="*/ 66 h 66"/>
                <a:gd name="T6" fmla="*/ 28 w 56"/>
                <a:gd name="T7" fmla="*/ 66 h 66"/>
                <a:gd name="T8" fmla="*/ 56 w 56"/>
                <a:gd name="T9" fmla="*/ 38 h 66"/>
                <a:gd name="T10" fmla="*/ 56 w 56"/>
                <a:gd name="T11" fmla="*/ 0 h 66"/>
                <a:gd name="T12" fmla="*/ 0 w 56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6">
                  <a:moveTo>
                    <a:pt x="0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54"/>
                    <a:pt x="13" y="66"/>
                    <a:pt x="28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44" y="66"/>
                    <a:pt x="56" y="54"/>
                    <a:pt x="56" y="38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 fontScale="72500"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20" name="Freeform 8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1614" y="1558"/>
              <a:ext cx="1068" cy="924"/>
            </a:xfrm>
            <a:custGeom>
              <a:avLst/>
              <a:gdLst>
                <a:gd name="T0" fmla="*/ 410 w 449"/>
                <a:gd name="T1" fmla="*/ 198 h 389"/>
                <a:gd name="T2" fmla="*/ 390 w 449"/>
                <a:gd name="T3" fmla="*/ 177 h 389"/>
                <a:gd name="T4" fmla="*/ 390 w 449"/>
                <a:gd name="T5" fmla="*/ 172 h 389"/>
                <a:gd name="T6" fmla="*/ 355 w 449"/>
                <a:gd name="T7" fmla="*/ 32 h 389"/>
                <a:gd name="T8" fmla="*/ 318 w 449"/>
                <a:gd name="T9" fmla="*/ 0 h 389"/>
                <a:gd name="T10" fmla="*/ 318 w 449"/>
                <a:gd name="T11" fmla="*/ 0 h 389"/>
                <a:gd name="T12" fmla="*/ 305 w 449"/>
                <a:gd name="T13" fmla="*/ 1 h 389"/>
                <a:gd name="T14" fmla="*/ 295 w 449"/>
                <a:gd name="T15" fmla="*/ 5 h 389"/>
                <a:gd name="T16" fmla="*/ 266 w 449"/>
                <a:gd name="T17" fmla="*/ 41 h 389"/>
                <a:gd name="T18" fmla="*/ 266 w 449"/>
                <a:gd name="T19" fmla="*/ 44 h 389"/>
                <a:gd name="T20" fmla="*/ 251 w 449"/>
                <a:gd name="T21" fmla="*/ 92 h 389"/>
                <a:gd name="T22" fmla="*/ 193 w 449"/>
                <a:gd name="T23" fmla="*/ 102 h 389"/>
                <a:gd name="T24" fmla="*/ 176 w 449"/>
                <a:gd name="T25" fmla="*/ 112 h 389"/>
                <a:gd name="T26" fmla="*/ 139 w 449"/>
                <a:gd name="T27" fmla="*/ 96 h 389"/>
                <a:gd name="T28" fmla="*/ 124 w 449"/>
                <a:gd name="T29" fmla="*/ 44 h 389"/>
                <a:gd name="T30" fmla="*/ 124 w 449"/>
                <a:gd name="T31" fmla="*/ 41 h 389"/>
                <a:gd name="T32" fmla="*/ 96 w 449"/>
                <a:gd name="T33" fmla="*/ 5 h 389"/>
                <a:gd name="T34" fmla="*/ 85 w 449"/>
                <a:gd name="T35" fmla="*/ 1 h 389"/>
                <a:gd name="T36" fmla="*/ 73 w 449"/>
                <a:gd name="T37" fmla="*/ 0 h 389"/>
                <a:gd name="T38" fmla="*/ 73 w 449"/>
                <a:gd name="T39" fmla="*/ 0 h 389"/>
                <a:gd name="T40" fmla="*/ 28 w 449"/>
                <a:gd name="T41" fmla="*/ 32 h 389"/>
                <a:gd name="T42" fmla="*/ 4 w 449"/>
                <a:gd name="T43" fmla="*/ 146 h 389"/>
                <a:gd name="T44" fmla="*/ 18 w 449"/>
                <a:gd name="T45" fmla="*/ 185 h 389"/>
                <a:gd name="T46" fmla="*/ 18 w 449"/>
                <a:gd name="T47" fmla="*/ 361 h 389"/>
                <a:gd name="T48" fmla="*/ 46 w 449"/>
                <a:gd name="T49" fmla="*/ 389 h 389"/>
                <a:gd name="T50" fmla="*/ 46 w 449"/>
                <a:gd name="T51" fmla="*/ 389 h 389"/>
                <a:gd name="T52" fmla="*/ 74 w 449"/>
                <a:gd name="T53" fmla="*/ 361 h 389"/>
                <a:gd name="T54" fmla="*/ 74 w 449"/>
                <a:gd name="T55" fmla="*/ 194 h 389"/>
                <a:gd name="T56" fmla="*/ 99 w 449"/>
                <a:gd name="T57" fmla="*/ 167 h 389"/>
                <a:gd name="T58" fmla="*/ 108 w 449"/>
                <a:gd name="T59" fmla="*/ 123 h 389"/>
                <a:gd name="T60" fmla="*/ 191 w 449"/>
                <a:gd name="T61" fmla="*/ 156 h 389"/>
                <a:gd name="T62" fmla="*/ 193 w 449"/>
                <a:gd name="T63" fmla="*/ 157 h 389"/>
                <a:gd name="T64" fmla="*/ 213 w 449"/>
                <a:gd name="T65" fmla="*/ 143 h 389"/>
                <a:gd name="T66" fmla="*/ 282 w 449"/>
                <a:gd name="T67" fmla="*/ 120 h 389"/>
                <a:gd name="T68" fmla="*/ 292 w 449"/>
                <a:gd name="T69" fmla="*/ 167 h 389"/>
                <a:gd name="T70" fmla="*/ 312 w 449"/>
                <a:gd name="T71" fmla="*/ 192 h 389"/>
                <a:gd name="T72" fmla="*/ 325 w 449"/>
                <a:gd name="T73" fmla="*/ 192 h 389"/>
                <a:gd name="T74" fmla="*/ 341 w 449"/>
                <a:gd name="T75" fmla="*/ 173 h 389"/>
                <a:gd name="T76" fmla="*/ 316 w 449"/>
                <a:gd name="T77" fmla="*/ 88 h 389"/>
                <a:gd name="T78" fmla="*/ 323 w 449"/>
                <a:gd name="T79" fmla="*/ 85 h 389"/>
                <a:gd name="T80" fmla="*/ 349 w 449"/>
                <a:gd name="T81" fmla="*/ 177 h 389"/>
                <a:gd name="T82" fmla="*/ 330 w 449"/>
                <a:gd name="T83" fmla="*/ 198 h 389"/>
                <a:gd name="T84" fmla="*/ 291 w 449"/>
                <a:gd name="T85" fmla="*/ 198 h 389"/>
                <a:gd name="T86" fmla="*/ 291 w 449"/>
                <a:gd name="T87" fmla="*/ 315 h 389"/>
                <a:gd name="T88" fmla="*/ 449 w 449"/>
                <a:gd name="T89" fmla="*/ 315 h 389"/>
                <a:gd name="T90" fmla="*/ 449 w 449"/>
                <a:gd name="T91" fmla="*/ 198 h 389"/>
                <a:gd name="T92" fmla="*/ 410 w 449"/>
                <a:gd name="T93" fmla="*/ 198 h 389"/>
                <a:gd name="T94" fmla="*/ 344 w 449"/>
                <a:gd name="T95" fmla="*/ 198 h 389"/>
                <a:gd name="T96" fmla="*/ 355 w 449"/>
                <a:gd name="T97" fmla="*/ 189 h 389"/>
                <a:gd name="T98" fmla="*/ 370 w 449"/>
                <a:gd name="T99" fmla="*/ 196 h 389"/>
                <a:gd name="T100" fmla="*/ 374 w 449"/>
                <a:gd name="T101" fmla="*/ 196 h 389"/>
                <a:gd name="T102" fmla="*/ 385 w 449"/>
                <a:gd name="T103" fmla="*/ 189 h 389"/>
                <a:gd name="T104" fmla="*/ 395 w 449"/>
                <a:gd name="T105" fmla="*/ 198 h 389"/>
                <a:gd name="T106" fmla="*/ 344 w 449"/>
                <a:gd name="T107" fmla="*/ 19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9" h="389">
                  <a:moveTo>
                    <a:pt x="410" y="198"/>
                  </a:moveTo>
                  <a:cubicBezTo>
                    <a:pt x="408" y="188"/>
                    <a:pt x="400" y="180"/>
                    <a:pt x="390" y="177"/>
                  </a:cubicBezTo>
                  <a:cubicBezTo>
                    <a:pt x="390" y="175"/>
                    <a:pt x="390" y="173"/>
                    <a:pt x="390" y="172"/>
                  </a:cubicBezTo>
                  <a:cubicBezTo>
                    <a:pt x="387" y="158"/>
                    <a:pt x="355" y="32"/>
                    <a:pt x="355" y="32"/>
                  </a:cubicBezTo>
                  <a:cubicBezTo>
                    <a:pt x="351" y="11"/>
                    <a:pt x="336" y="0"/>
                    <a:pt x="318" y="0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318" y="0"/>
                    <a:pt x="311" y="0"/>
                    <a:pt x="305" y="1"/>
                  </a:cubicBezTo>
                  <a:cubicBezTo>
                    <a:pt x="300" y="2"/>
                    <a:pt x="295" y="5"/>
                    <a:pt x="295" y="5"/>
                  </a:cubicBezTo>
                  <a:cubicBezTo>
                    <a:pt x="281" y="11"/>
                    <a:pt x="268" y="25"/>
                    <a:pt x="266" y="41"/>
                  </a:cubicBezTo>
                  <a:cubicBezTo>
                    <a:pt x="266" y="42"/>
                    <a:pt x="266" y="43"/>
                    <a:pt x="266" y="44"/>
                  </a:cubicBezTo>
                  <a:cubicBezTo>
                    <a:pt x="262" y="69"/>
                    <a:pt x="259" y="85"/>
                    <a:pt x="251" y="92"/>
                  </a:cubicBezTo>
                  <a:cubicBezTo>
                    <a:pt x="243" y="99"/>
                    <a:pt x="225" y="102"/>
                    <a:pt x="193" y="102"/>
                  </a:cubicBezTo>
                  <a:cubicBezTo>
                    <a:pt x="186" y="102"/>
                    <a:pt x="179" y="106"/>
                    <a:pt x="176" y="112"/>
                  </a:cubicBezTo>
                  <a:cubicBezTo>
                    <a:pt x="156" y="108"/>
                    <a:pt x="145" y="103"/>
                    <a:pt x="139" y="96"/>
                  </a:cubicBezTo>
                  <a:cubicBezTo>
                    <a:pt x="131" y="87"/>
                    <a:pt x="128" y="70"/>
                    <a:pt x="124" y="44"/>
                  </a:cubicBezTo>
                  <a:cubicBezTo>
                    <a:pt x="124" y="43"/>
                    <a:pt x="124" y="42"/>
                    <a:pt x="124" y="41"/>
                  </a:cubicBezTo>
                  <a:cubicBezTo>
                    <a:pt x="122" y="25"/>
                    <a:pt x="109" y="11"/>
                    <a:pt x="96" y="5"/>
                  </a:cubicBezTo>
                  <a:cubicBezTo>
                    <a:pt x="96" y="5"/>
                    <a:pt x="91" y="2"/>
                    <a:pt x="85" y="1"/>
                  </a:cubicBezTo>
                  <a:cubicBezTo>
                    <a:pt x="79" y="0"/>
                    <a:pt x="7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54" y="0"/>
                    <a:pt x="33" y="11"/>
                    <a:pt x="28" y="32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0" y="162"/>
                    <a:pt x="7" y="175"/>
                    <a:pt x="18" y="185"/>
                  </a:cubicBezTo>
                  <a:cubicBezTo>
                    <a:pt x="18" y="361"/>
                    <a:pt x="18" y="361"/>
                    <a:pt x="18" y="361"/>
                  </a:cubicBezTo>
                  <a:cubicBezTo>
                    <a:pt x="18" y="377"/>
                    <a:pt x="31" y="389"/>
                    <a:pt x="46" y="389"/>
                  </a:cubicBezTo>
                  <a:cubicBezTo>
                    <a:pt x="46" y="389"/>
                    <a:pt x="46" y="389"/>
                    <a:pt x="46" y="389"/>
                  </a:cubicBezTo>
                  <a:cubicBezTo>
                    <a:pt x="62" y="389"/>
                    <a:pt x="74" y="377"/>
                    <a:pt x="74" y="361"/>
                  </a:cubicBezTo>
                  <a:cubicBezTo>
                    <a:pt x="74" y="194"/>
                    <a:pt x="74" y="194"/>
                    <a:pt x="74" y="194"/>
                  </a:cubicBezTo>
                  <a:cubicBezTo>
                    <a:pt x="86" y="190"/>
                    <a:pt x="96" y="181"/>
                    <a:pt x="99" y="167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23" y="141"/>
                    <a:pt x="147" y="150"/>
                    <a:pt x="191" y="156"/>
                  </a:cubicBezTo>
                  <a:cubicBezTo>
                    <a:pt x="192" y="156"/>
                    <a:pt x="193" y="157"/>
                    <a:pt x="193" y="157"/>
                  </a:cubicBezTo>
                  <a:cubicBezTo>
                    <a:pt x="202" y="157"/>
                    <a:pt x="210" y="151"/>
                    <a:pt x="213" y="143"/>
                  </a:cubicBezTo>
                  <a:cubicBezTo>
                    <a:pt x="247" y="141"/>
                    <a:pt x="268" y="134"/>
                    <a:pt x="282" y="120"/>
                  </a:cubicBezTo>
                  <a:cubicBezTo>
                    <a:pt x="292" y="167"/>
                    <a:pt x="292" y="167"/>
                    <a:pt x="292" y="167"/>
                  </a:cubicBezTo>
                  <a:cubicBezTo>
                    <a:pt x="294" y="179"/>
                    <a:pt x="302" y="187"/>
                    <a:pt x="312" y="192"/>
                  </a:cubicBezTo>
                  <a:cubicBezTo>
                    <a:pt x="325" y="192"/>
                    <a:pt x="325" y="192"/>
                    <a:pt x="325" y="192"/>
                  </a:cubicBezTo>
                  <a:cubicBezTo>
                    <a:pt x="328" y="184"/>
                    <a:pt x="334" y="177"/>
                    <a:pt x="341" y="173"/>
                  </a:cubicBezTo>
                  <a:cubicBezTo>
                    <a:pt x="334" y="140"/>
                    <a:pt x="325" y="108"/>
                    <a:pt x="316" y="88"/>
                  </a:cubicBezTo>
                  <a:cubicBezTo>
                    <a:pt x="311" y="77"/>
                    <a:pt x="319" y="74"/>
                    <a:pt x="323" y="85"/>
                  </a:cubicBezTo>
                  <a:cubicBezTo>
                    <a:pt x="327" y="95"/>
                    <a:pt x="343" y="145"/>
                    <a:pt x="349" y="177"/>
                  </a:cubicBezTo>
                  <a:cubicBezTo>
                    <a:pt x="339" y="180"/>
                    <a:pt x="332" y="188"/>
                    <a:pt x="330" y="198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315"/>
                    <a:pt x="291" y="315"/>
                    <a:pt x="291" y="315"/>
                  </a:cubicBezTo>
                  <a:cubicBezTo>
                    <a:pt x="449" y="315"/>
                    <a:pt x="449" y="315"/>
                    <a:pt x="449" y="315"/>
                  </a:cubicBezTo>
                  <a:cubicBezTo>
                    <a:pt x="449" y="198"/>
                    <a:pt x="449" y="198"/>
                    <a:pt x="449" y="198"/>
                  </a:cubicBezTo>
                  <a:lnTo>
                    <a:pt x="410" y="198"/>
                  </a:lnTo>
                  <a:close/>
                  <a:moveTo>
                    <a:pt x="344" y="198"/>
                  </a:moveTo>
                  <a:cubicBezTo>
                    <a:pt x="346" y="194"/>
                    <a:pt x="350" y="190"/>
                    <a:pt x="355" y="189"/>
                  </a:cubicBezTo>
                  <a:cubicBezTo>
                    <a:pt x="359" y="194"/>
                    <a:pt x="364" y="196"/>
                    <a:pt x="370" y="196"/>
                  </a:cubicBezTo>
                  <a:cubicBezTo>
                    <a:pt x="371" y="196"/>
                    <a:pt x="373" y="196"/>
                    <a:pt x="374" y="196"/>
                  </a:cubicBezTo>
                  <a:cubicBezTo>
                    <a:pt x="378" y="195"/>
                    <a:pt x="382" y="193"/>
                    <a:pt x="385" y="189"/>
                  </a:cubicBezTo>
                  <a:cubicBezTo>
                    <a:pt x="390" y="190"/>
                    <a:pt x="394" y="194"/>
                    <a:pt x="395" y="198"/>
                  </a:cubicBezTo>
                  <a:lnTo>
                    <a:pt x="344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norm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None/>
                <a:defRPr/>
              </a:pPr>
              <a:endParaRPr lang="zh-CN" altLang="en-US"/>
            </a:p>
          </p:txBody>
        </p:sp>
      </p:grp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838200" y="221225"/>
            <a:ext cx="10515600" cy="74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8" rIns="91438" bIns="45718" numCol="1" anchor="b" anchorCtr="0" compatLnSpc="1">
            <a:normAutofit/>
          </a:bodyPr>
          <a:lstStyle>
            <a:lvl1pPr algn="ctr">
              <a:lnSpc>
                <a:spcPct val="90000"/>
              </a:lnSpc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>
              <a:lnSpc>
                <a:spcPct val="90000"/>
              </a:lnSpc>
              <a:defRPr sz="3200">
                <a:solidFill>
                  <a:schemeClr val="accent1"/>
                </a:solidFill>
              </a:defRPr>
            </a:lvl2pPr>
            <a:lvl3pPr algn="ctr">
              <a:lnSpc>
                <a:spcPct val="90000"/>
              </a:lnSpc>
              <a:defRPr sz="3200">
                <a:solidFill>
                  <a:schemeClr val="accent1"/>
                </a:solidFill>
              </a:defRPr>
            </a:lvl3pPr>
            <a:lvl4pPr algn="ctr">
              <a:lnSpc>
                <a:spcPct val="90000"/>
              </a:lnSpc>
              <a:defRPr sz="3200">
                <a:solidFill>
                  <a:schemeClr val="accent1"/>
                </a:solidFill>
              </a:defRPr>
            </a:lvl4pPr>
            <a:lvl5pPr algn="ctr">
              <a:lnSpc>
                <a:spcPct val="90000"/>
              </a:lnSpc>
              <a:defRPr sz="3200">
                <a:solidFill>
                  <a:schemeClr val="accent1"/>
                </a:solidFill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itchFamily="82" charset="0"/>
                <a:ea typeface="幼圆" panose="02010509060101010101" pitchFamily="49" charset="-122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itchFamily="82" charset="0"/>
                <a:ea typeface="幼圆" panose="02010509060101010101" pitchFamily="49" charset="-122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itchFamily="82" charset="0"/>
                <a:ea typeface="幼圆" panose="02010509060101010101" pitchFamily="49" charset="-122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latin typeface="Tempus Sans ITC" pitchFamily="82" charset="0"/>
                <a:ea typeface="幼圆" panose="02010509060101010101" pitchFamily="49" charset="-122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光谷片区附属学校合作情况</a:t>
            </a:r>
            <a:endParaRPr lang="zh-CN" altLang="en-US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5827712" y="3318144"/>
            <a:ext cx="720724" cy="7207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4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6718300" y="3318144"/>
            <a:ext cx="4930776" cy="72072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dirty="0" smtClean="0">
                <a:ea typeface="+mn-ea"/>
              </a:rPr>
              <a:t>光谷第二十六小学与华中师范大学</a:t>
            </a:r>
            <a:endParaRPr lang="zh-CN" altLang="en-US" dirty="0" smtClean="0">
              <a:ea typeface="+mn-ea"/>
            </a:endParaRPr>
          </a:p>
        </p:txBody>
      </p:sp>
      <p:sp>
        <p:nvSpPr>
          <p:cNvPr id="23" name="圆角矩形 22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5827712" y="2465461"/>
            <a:ext cx="720724" cy="7191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6718300" y="2465461"/>
            <a:ext cx="4930776" cy="72072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dirty="0" smtClean="0">
                <a:ea typeface="+mn-ea"/>
              </a:rPr>
              <a:t>光谷第十七小学与武汉市教育科学研究院</a:t>
            </a:r>
            <a:endParaRPr lang="zh-CN" altLang="en-US" dirty="0" smtClean="0">
              <a:ea typeface="+mn-ea"/>
            </a:endParaRPr>
          </a:p>
        </p:txBody>
      </p:sp>
      <p:sp>
        <p:nvSpPr>
          <p:cNvPr id="22" name="圆角矩形 21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5827712" y="1612779"/>
            <a:ext cx="720724" cy="7207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6718300" y="1612779"/>
            <a:ext cx="4930776" cy="72072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dirty="0" smtClean="0">
                <a:ea typeface="+mn-ea"/>
              </a:rPr>
              <a:t>光谷第十一小学与湖北省武昌实验小学</a:t>
            </a:r>
            <a:endParaRPr lang="zh-CN" altLang="en-US" dirty="0" smtClean="0">
              <a:ea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1212849" y="4675837"/>
            <a:ext cx="3927475" cy="1200149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dirty="0" smtClean="0">
                <a:ea typeface="+mn-ea"/>
              </a:rPr>
              <a:t>光谷第九小学</a:t>
            </a:r>
            <a:r>
              <a:rPr lang="zh-CN" altLang="en-US" dirty="0" smtClean="0">
                <a:ea typeface="+mn-ea"/>
              </a:rPr>
              <a:t>与</a:t>
            </a:r>
            <a:r>
              <a:rPr lang="en-US" altLang="zh-CN" dirty="0" smtClean="0">
                <a:ea typeface="+mn-ea"/>
              </a:rPr>
              <a:t>湖北第二师范学院</a:t>
            </a:r>
            <a:endParaRPr lang="en-US" altLang="zh-CN" dirty="0" smtClean="0">
              <a:ea typeface="+mn-ea"/>
            </a:endParaRPr>
          </a:p>
        </p:txBody>
      </p:sp>
      <p:sp>
        <p:nvSpPr>
          <p:cNvPr id="25" name="圆角矩形 24"/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5827712" y="5876193"/>
            <a:ext cx="720724" cy="7207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altLang="zh-CN" sz="2800" dirty="0" smtClean="0">
                <a:solidFill>
                  <a:schemeClr val="bg1"/>
                </a:solidFill>
              </a:rPr>
              <a:t>7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15"/>
            </p:custDataLst>
          </p:nvPr>
        </p:nvSpPr>
        <p:spPr>
          <a:xfrm>
            <a:off x="6718300" y="5876193"/>
            <a:ext cx="4930776" cy="72072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dirty="0" smtClean="0">
                <a:ea typeface="+mn-ea"/>
              </a:rPr>
              <a:t>光谷第二初级中学与华中科技大学附属中学</a:t>
            </a:r>
            <a:endParaRPr lang="zh-CN" altLang="en-US" dirty="0" smtClean="0">
              <a:ea typeface="+mn-ea"/>
            </a:endParaRPr>
          </a:p>
        </p:txBody>
      </p:sp>
      <p:sp>
        <p:nvSpPr>
          <p:cNvPr id="28" name="圆角矩形 27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5827712" y="5023511"/>
            <a:ext cx="720724" cy="7191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6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7"/>
            </p:custDataLst>
          </p:nvPr>
        </p:nvSpPr>
        <p:spPr>
          <a:xfrm>
            <a:off x="6718300" y="5023511"/>
            <a:ext cx="4930776" cy="72072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dirty="0" smtClean="0">
                <a:ea typeface="+mn-ea"/>
              </a:rPr>
              <a:t>光谷第三初级中学与武珞路中学</a:t>
            </a:r>
            <a:endParaRPr lang="zh-CN" altLang="en-US" dirty="0" smtClean="0">
              <a:ea typeface="+mn-ea"/>
            </a:endParaRPr>
          </a:p>
        </p:txBody>
      </p:sp>
      <p:sp>
        <p:nvSpPr>
          <p:cNvPr id="32" name="圆角矩形 31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5827712" y="4170827"/>
            <a:ext cx="720724" cy="7207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lstStyle/>
          <a:p>
            <a:pPr algn="ctr" defTabSz="1217295" eaLnBrk="0" hangingPunct="0">
              <a:buFontTx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>
            <a:off x="6718300" y="4170827"/>
            <a:ext cx="4930776" cy="720725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 defTabSz="1217295" eaLnBrk="0" hangingPunct="0">
              <a:buFontTx/>
              <a:buNone/>
              <a:defRPr sz="1800">
                <a:latin typeface="+mn-lt"/>
                <a:ea typeface="Arial" panose="020B0604020202020204" pitchFamily="34" charset="0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dirty="0" smtClean="0">
                <a:ea typeface="+mn-ea"/>
              </a:rPr>
              <a:t>光谷第十小学与武汉小学</a:t>
            </a:r>
            <a:endParaRPr lang="en-US" altLang="zh-CN" dirty="0" smtClean="0">
              <a:ea typeface="+mn-ea"/>
            </a:endParaRPr>
          </a:p>
        </p:txBody>
      </p:sp>
      <p:sp>
        <p:nvSpPr>
          <p:cNvPr id="2" name="圆角矩形 1"/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492244" y="4485327"/>
            <a:ext cx="720724" cy="72072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rmAutofit/>
          </a:bodyPr>
          <a:p>
            <a:pPr algn="ctr" defTabSz="1217295" eaLnBrk="0" hangingPunct="0">
              <a:buFontTx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1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21"/>
    </p:custData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66699" y="0"/>
            <a:ext cx="6600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0"/>
            <a:ext cx="266700" cy="6858000"/>
          </a:xfrm>
          <a:prstGeom prst="rect">
            <a:avLst/>
          </a:prstGeom>
          <a:pattFill prst="dkDnDiag">
            <a:fgClr>
              <a:schemeClr val="accent1">
                <a:lumMod val="40000"/>
                <a:lumOff val="6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矩形: 剪去单角 4"/>
          <p:cNvSpPr/>
          <p:nvPr>
            <p:custDataLst>
              <p:tags r:id="rId3"/>
            </p:custDataLst>
          </p:nvPr>
        </p:nvSpPr>
        <p:spPr>
          <a:xfrm rot="5400000">
            <a:off x="3973153" y="-1342204"/>
            <a:ext cx="4245699" cy="10922003"/>
          </a:xfrm>
          <a:prstGeom prst="snip1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en-US" altLang="zh-CN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14545" y="822257"/>
            <a:ext cx="9367441" cy="629920"/>
          </a:xfrm>
          <a:prstGeom prst="rect">
            <a:avLst/>
          </a:prstGeom>
          <a:noFill/>
        </p:spPr>
        <p:txBody>
          <a:bodyPr wrap="square" lIns="91438" tIns="45718" rIns="91438" bIns="45718" rtlCol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3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附属学校建设思路和措施</a:t>
            </a:r>
            <a:endParaRPr lang="zh-CN" altLang="en-US" sz="3200" b="1" spc="3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248271" y="2397197"/>
            <a:ext cx="4629187" cy="3443200"/>
          </a:xfrm>
          <a:prstGeom prst="rect">
            <a:avLst/>
          </a:prstGeom>
          <a:noFill/>
        </p:spPr>
        <p:txBody>
          <a:bodyPr wrap="square" lIns="91438" tIns="45718" rIns="91438" bIns="45718" rtlCol="0" anchor="ctr" anchorCtr="0">
            <a:normAutofit lnSpcReduction="10000"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Wingdings" panose="05000000000000000000" pitchFamily="2" charset="2"/>
              <a:buChar char="l"/>
            </a:pPr>
            <a:r>
              <a: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成立湖北第二师范学院附属学校管理委员会。</a:t>
            </a:r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Wingdings" panose="05000000000000000000" pitchFamily="2" charset="2"/>
              <a:buChar char="l"/>
            </a:pPr>
            <a:r>
              <a: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引进人才，组建附属学校管理团队。</a:t>
            </a:r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Wingdings" panose="05000000000000000000" pitchFamily="2" charset="2"/>
              <a:buChar char="l"/>
            </a:pPr>
            <a:r>
              <a: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建立资源共享、培养培训、职前职后衔接、大中小学良性互动的协同育人机制。</a:t>
            </a:r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Wingdings" panose="05000000000000000000" pitchFamily="2" charset="2"/>
              <a:buChar char="l"/>
            </a:pPr>
            <a:r>
              <a: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承担附属学校教师、校长培训工作。</a:t>
            </a:r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314548" y="2397197"/>
            <a:ext cx="4629187" cy="3443200"/>
          </a:xfrm>
          <a:prstGeom prst="rect">
            <a:avLst/>
          </a:prstGeom>
          <a:noFill/>
        </p:spPr>
        <p:txBody>
          <a:bodyPr wrap="square" lIns="91438" tIns="45718" rIns="91438" bIns="45718" rtlCol="0" anchor="ctr" anchorCtr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-285750" algn="l" font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>
                  <a:lumMod val="60000"/>
                  <a:lumOff val="40000"/>
                </a:schemeClr>
              </a:buClr>
              <a:buSzPct val="130000"/>
              <a:buFont typeface="Wingdings" panose="05000000000000000000" pitchFamily="2" charset="2"/>
              <a:buNone/>
            </a:pPr>
            <a:r>
              <a:rPr lang="zh-CN"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据学校师范专业布局，拟共建幼儿园、小学、初中各1所。附属学校硬件建设、师资队伍、招生等由东湖新技术开发区负责。二师选派管理团队负责附属学校的管理。附属学校接受开发区教育文化体育局、湖北第二师范学院的双重管理。</a:t>
            </a:r>
            <a:endParaRPr lang="zh-CN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ransition spd="slow" advTm="4000"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28925" y="3265815"/>
            <a:ext cx="12193905" cy="3479673"/>
          </a:xfrm>
          <a:prstGeom prst="rect">
            <a:avLst/>
          </a:prstGeom>
          <a:solidFill>
            <a:srgbClr val="029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23972" y="4331367"/>
            <a:ext cx="11155680" cy="9220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建设实体性教师教育学院的保障机制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471947" y="921109"/>
            <a:ext cx="3062795" cy="3062795"/>
            <a:chOff x="4583038" y="1033291"/>
            <a:chExt cx="2838736" cy="2838736"/>
          </a:xfrm>
        </p:grpSpPr>
        <p:sp>
          <p:nvSpPr>
            <p:cNvPr id="14" name="椭圆 13"/>
            <p:cNvSpPr/>
            <p:nvPr/>
          </p:nvSpPr>
          <p:spPr>
            <a:xfrm>
              <a:off x="4583038" y="1033291"/>
              <a:ext cx="2838736" cy="2838736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0">
                  <a:srgbClr val="E2E2E2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177800" dist="127000" dir="4200000" sx="101000" sy="101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900308" y="1350561"/>
              <a:ext cx="2204196" cy="2204196"/>
            </a:xfrm>
            <a:prstGeom prst="ellipse">
              <a:avLst/>
            </a:prstGeom>
            <a:solidFill>
              <a:srgbClr val="0297F0"/>
            </a:solidFill>
            <a:ln w="31750">
              <a:noFill/>
            </a:ln>
            <a:effectLst>
              <a:innerShdw blurRad="330200">
                <a:prstClr val="black">
                  <a:alpha val="78000"/>
                </a:prstClr>
              </a:inn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6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23" name="TextBox 37"/>
          <p:cNvSpPr>
            <a:spLocks noChangeArrowheads="1"/>
          </p:cNvSpPr>
          <p:nvPr/>
        </p:nvSpPr>
        <p:spPr bwMode="auto">
          <a:xfrm>
            <a:off x="4634583" y="1608040"/>
            <a:ext cx="2737521" cy="191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2" tIns="34292" rIns="68582" bIns="342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480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PART</a:t>
            </a:r>
            <a:endParaRPr lang="en-US" altLang="zh-CN" sz="4800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zh-CN" sz="720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03</a:t>
            </a:r>
            <a:endParaRPr lang="zh-CN" altLang="en-US" sz="4400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任意多边形: 形状 3"/>
          <p:cNvSpPr/>
          <p:nvPr>
            <p:custDataLst>
              <p:tags r:id="rId1"/>
            </p:custDataLst>
          </p:nvPr>
        </p:nvSpPr>
        <p:spPr>
          <a:xfrm flipH="1">
            <a:off x="4913085" y="2740"/>
            <a:ext cx="7278915" cy="6858000"/>
          </a:xfrm>
          <a:custGeom>
            <a:avLst/>
            <a:gdLst>
              <a:gd name="connsiteX0" fmla="*/ 0 w 7278914"/>
              <a:gd name="connsiteY0" fmla="*/ 0 h 6858000"/>
              <a:gd name="connsiteX1" fmla="*/ 420914 w 7278914"/>
              <a:gd name="connsiteY1" fmla="*/ 0 h 6858000"/>
              <a:gd name="connsiteX2" fmla="*/ 7278914 w 7278914"/>
              <a:gd name="connsiteY2" fmla="*/ 6858000 h 6858000"/>
              <a:gd name="connsiteX3" fmla="*/ 0 w 72789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8914" h="6858000">
                <a:moveTo>
                  <a:pt x="0" y="0"/>
                </a:moveTo>
                <a:lnTo>
                  <a:pt x="420914" y="0"/>
                </a:lnTo>
                <a:lnTo>
                  <a:pt x="7278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直角三角形 6"/>
          <p:cNvSpPr/>
          <p:nvPr>
            <p:custDataLst>
              <p:tags r:id="rId2"/>
            </p:custDataLst>
          </p:nvPr>
        </p:nvSpPr>
        <p:spPr>
          <a:xfrm rot="5400000" flipH="1">
            <a:off x="1828800" y="457200"/>
            <a:ext cx="4572000" cy="82296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546100" y="1866900"/>
            <a:ext cx="11099800" cy="44592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schemeClr val="tx1">
                <a:lumMod val="95000"/>
                <a:lumOff val="5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kumimoji="1"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46080" y="637916"/>
            <a:ext cx="9228455" cy="853267"/>
          </a:xfrm>
          <a:prstGeom prst="rect">
            <a:avLst/>
          </a:prstGeom>
          <a:noFill/>
        </p:spPr>
        <p:txBody>
          <a:bodyPr wrap="square" lIns="89998" tIns="46798" rIns="89998" bIns="46798" rtlCol="0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SzPct val="100000"/>
              <a:buNone/>
            </a:pPr>
            <a:r>
              <a:rPr lang="zh-CN" sz="3600" b="1" spc="3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运行保障机制</a:t>
            </a:r>
            <a:endParaRPr lang="zh-CN" sz="3600" b="1" spc="3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50595" y="2200623"/>
            <a:ext cx="10572115" cy="3608069"/>
          </a:xfrm>
          <a:prstGeom prst="rect">
            <a:avLst/>
          </a:prstGeom>
          <a:noFill/>
        </p:spPr>
        <p:txBody>
          <a:bodyPr wrap="square" lIns="89998" tIns="46798" rIns="89998" bIns="46798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85750" lvl="0" indent="-285750" algn="l" font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30000"/>
              <a:buFont typeface="Arial" panose="020B0604020202020204" pitchFamily="34" charset="0"/>
              <a:buChar char="•"/>
            </a:pPr>
            <a:r>
              <a:rPr lang="zh-CN" sz="2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学校成立教师教育指导委员会，统筹学校教师教育资源，规划、研究、指导学校教师教育的改革发展。</a:t>
            </a:r>
            <a:endParaRPr lang="zh-CN" sz="2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30000"/>
              <a:buFont typeface="Arial" panose="020B0604020202020204" pitchFamily="34" charset="0"/>
              <a:buChar char="•"/>
            </a:pPr>
            <a:r>
              <a:rPr lang="zh-CN" sz="2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整合资源，完善教师教育学院功能。</a:t>
            </a:r>
            <a:endParaRPr lang="zh-CN" sz="2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30000"/>
              <a:buFont typeface="Arial" panose="020B0604020202020204" pitchFamily="34" charset="0"/>
              <a:buChar char="•"/>
            </a:pPr>
            <a:r>
              <a:rPr lang="zh-CN" sz="2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建立符合教师教育学院发展的人才保障机制。</a:t>
            </a:r>
            <a:endParaRPr lang="zh-CN" sz="2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285750" lvl="0" indent="-285750" algn="l" font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30000"/>
              <a:buFont typeface="Arial" panose="020B0604020202020204" pitchFamily="34" charset="0"/>
              <a:buChar char="•"/>
            </a:pPr>
            <a:r>
              <a:rPr lang="zh-CN" sz="2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建立教师教育学院经费保障机制。</a:t>
            </a:r>
            <a:endParaRPr lang="zh-CN" sz="2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6"/>
    </p:custDataLst>
  </p:cSld>
  <p:clrMapOvr>
    <a:masterClrMapping/>
  </p:clrMapOvr>
  <p:transition spd="slow" advTm="4000"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/>
        </p:nvGrpSpPr>
        <p:grpSpPr>
          <a:xfrm>
            <a:off x="1279133" y="2060635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41300" dist="177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431441" y="2051927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41300" dist="177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622095" y="2060635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41300" dist="190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816481" y="2051927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54000" dist="190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019317" y="2062055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66700" dist="203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176447" y="2062055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4" name="同心圆 8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54000" dist="203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328756" y="2051927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7" name="同心圆 8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92100" dist="165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3421017" y="3428967"/>
            <a:ext cx="472649" cy="47264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4184861" y="3624553"/>
            <a:ext cx="289436" cy="2894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5" name="同心圆 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9461925" y="2051927"/>
            <a:ext cx="1432120" cy="143212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297F0"/>
            </a:solidFill>
            <a:ln>
              <a:noFill/>
            </a:ln>
            <a:effectLst>
              <a:innerShdw blurRad="254000" dist="190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471129" y="2222609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谢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16292" y="2264065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谢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91543" y="2248812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聆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15869" y="2264065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听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17255" y="2248812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欢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20485" y="2248812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迎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21871" y="2222609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指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55040" y="2223704"/>
            <a:ext cx="10210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正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509 L -0.43912 -0.25579 " pathEditMode="relative" rAng="0" ptsTypes="AA">
                                      <p:cBhvr>
                                        <p:cTn id="13" dur="4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82" y="-125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65 -0.00509 L -0.43912 -0.2557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65 -0.00509 L -0.43912 -0.25579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8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65 -0.00509 L -0.43912 -0.25578 " pathEditMode="relative" rAng="0" ptsTypes="AA">
                                      <p:cBhvr>
                                        <p:cTn id="40" dur="8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65 -0.00509 L -0.43912 -0.25578 " pathEditMode="relative" rAng="0" ptsTypes="AA">
                                      <p:cBhvr>
                                        <p:cTn id="49" dur="6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6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65 -0.00509 L -0.43912 -0.25578 " pathEditMode="relative" rAng="0" ptsTypes="AA">
                                      <p:cBhvr>
                                        <p:cTn id="58" dur="6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66 -0.0051 L -0.43912 -0.25579 " pathEditMode="relative" rAng="0" ptsTypes="AA">
                                      <p:cBhvr>
                                        <p:cTn id="67" dur="150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8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65 -0.00509 L -0.43912 -0.25578 " pathEditMode="relative" rAng="0" ptsTypes="AA">
                                      <p:cBhvr>
                                        <p:cTn id="76" dur="8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8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8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65 -0.00509 L -0.43912 -0.25578 " pathEditMode="relative" rAng="0" ptsTypes="AA">
                                      <p:cBhvr>
                                        <p:cTn id="85" dur="8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509 L -0.43912 -0.25579 " pathEditMode="relative" rAng="0" ptsTypes="AA">
                                      <p:cBhvr>
                                        <p:cTn id="94" dur="11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5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-536"/>
            <a:ext cx="3931648" cy="6859072"/>
          </a:xfrm>
          <a:prstGeom prst="rect">
            <a:avLst/>
          </a:prstGeom>
          <a:solidFill>
            <a:srgbClr val="029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498888" y="1641377"/>
            <a:ext cx="2865520" cy="2865520"/>
            <a:chOff x="2498498" y="1641656"/>
            <a:chExt cx="2865072" cy="2865072"/>
          </a:xfrm>
        </p:grpSpPr>
        <p:grpSp>
          <p:nvGrpSpPr>
            <p:cNvPr id="26" name="组合 25"/>
            <p:cNvGrpSpPr/>
            <p:nvPr/>
          </p:nvGrpSpPr>
          <p:grpSpPr>
            <a:xfrm>
              <a:off x="2498498" y="1641656"/>
              <a:ext cx="2865072" cy="2865072"/>
              <a:chOff x="4583038" y="1033291"/>
              <a:chExt cx="2838736" cy="2838736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4583038" y="1033291"/>
                <a:ext cx="2838736" cy="2838736"/>
              </a:xfrm>
              <a:prstGeom prst="ellipse">
                <a:avLst/>
              </a:prstGeom>
              <a:gradFill rotWithShape="1">
                <a:gsLst>
                  <a:gs pos="63000">
                    <a:srgbClr val="ECECEC"/>
                  </a:gs>
                  <a:gs pos="100000">
                    <a:srgbClr val="F7F7F7"/>
                  </a:gs>
                  <a:gs pos="0">
                    <a:srgbClr val="E2E2E2"/>
                  </a:gs>
                </a:gsLst>
                <a:lin ang="4200000" scaled="0"/>
              </a:gradFill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4200000" scaled="0"/>
                </a:gradFill>
              </a:ln>
              <a:effectLst>
                <a:outerShdw blurRad="177800" dist="127000" dir="4200000" sx="101000" sy="101000" algn="ctr" rotWithShape="0">
                  <a:schemeClr val="tx1">
                    <a:lumMod val="90000"/>
                    <a:lumOff val="10000"/>
                    <a:alpha val="40000"/>
                  </a:schemeClr>
                </a:out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4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4900308" y="1350561"/>
                <a:ext cx="2204196" cy="2204196"/>
              </a:xfrm>
              <a:prstGeom prst="ellipse">
                <a:avLst/>
              </a:prstGeom>
              <a:solidFill>
                <a:srgbClr val="0297F0"/>
              </a:solidFill>
              <a:ln w="31750">
                <a:noFill/>
              </a:ln>
              <a:effectLst>
                <a:innerShdw blurRad="330200">
                  <a:prstClr val="black">
                    <a:alpha val="78000"/>
                  </a:prstClr>
                </a:inn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6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  <p:sp>
          <p:nvSpPr>
            <p:cNvPr id="22" name="TextBox 37"/>
            <p:cNvSpPr>
              <a:spLocks noChangeArrowheads="1"/>
            </p:cNvSpPr>
            <p:nvPr/>
          </p:nvSpPr>
          <p:spPr bwMode="auto">
            <a:xfrm>
              <a:off x="2823771" y="2413261"/>
              <a:ext cx="2214534" cy="13218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办学定位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的要义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TextBox 64"/>
          <p:cNvSpPr txBox="1"/>
          <p:nvPr/>
        </p:nvSpPr>
        <p:spPr>
          <a:xfrm>
            <a:off x="5472651" y="579945"/>
            <a:ext cx="6326859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zh-CN" sz="4000" b="1" dirty="0">
                <a:solidFill>
                  <a:srgbClr val="0294EB"/>
                </a:solidFill>
                <a:latin typeface="+mj-ea"/>
                <a:ea typeface="+mj-ea"/>
                <a:sym typeface="微软雅黑" panose="020B0503020204020204" pitchFamily="34" charset="-122"/>
              </a:rPr>
              <a:t>      </a:t>
            </a:r>
            <a:r>
              <a:rPr lang="zh-CN" altLang="en-US" sz="4000" b="1" dirty="0">
                <a:solidFill>
                  <a:srgbClr val="0294EB"/>
                </a:solidFill>
                <a:latin typeface="+mj-ea"/>
                <a:ea typeface="+mj-ea"/>
                <a:sym typeface="微软雅黑" panose="020B0503020204020204" pitchFamily="34" charset="-122"/>
              </a:rPr>
              <a:t>湖北第二师范学院作为一所具有悠久历史传承的师范院校，凸显教师教育主体地位，强化教师教育特色，把学校真正办成培养优秀教师的基地，服务于我省基础教育，是新时代赋予我校的重要使命。</a:t>
            </a:r>
            <a:endParaRPr lang="zh-CN" altLang="en-US" sz="4000" b="1" dirty="0">
              <a:solidFill>
                <a:srgbClr val="0294EB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-536"/>
            <a:ext cx="3931648" cy="6859072"/>
          </a:xfrm>
          <a:prstGeom prst="rect">
            <a:avLst/>
          </a:prstGeom>
          <a:solidFill>
            <a:srgbClr val="029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498888" y="1641377"/>
            <a:ext cx="2865520" cy="2865520"/>
            <a:chOff x="2498498" y="1641656"/>
            <a:chExt cx="2865072" cy="2865072"/>
          </a:xfrm>
        </p:grpSpPr>
        <p:grpSp>
          <p:nvGrpSpPr>
            <p:cNvPr id="26" name="组合 25"/>
            <p:cNvGrpSpPr/>
            <p:nvPr/>
          </p:nvGrpSpPr>
          <p:grpSpPr>
            <a:xfrm>
              <a:off x="2498498" y="1641656"/>
              <a:ext cx="2865072" cy="2865072"/>
              <a:chOff x="4583038" y="1033291"/>
              <a:chExt cx="2838736" cy="2838736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4583038" y="1033291"/>
                <a:ext cx="2838736" cy="2838736"/>
              </a:xfrm>
              <a:prstGeom prst="ellipse">
                <a:avLst/>
              </a:prstGeom>
              <a:gradFill rotWithShape="1">
                <a:gsLst>
                  <a:gs pos="63000">
                    <a:srgbClr val="ECECEC"/>
                  </a:gs>
                  <a:gs pos="100000">
                    <a:srgbClr val="F7F7F7"/>
                  </a:gs>
                  <a:gs pos="0">
                    <a:srgbClr val="E2E2E2"/>
                  </a:gs>
                </a:gsLst>
                <a:lin ang="4200000" scaled="0"/>
              </a:gradFill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4200000" scaled="0"/>
                </a:gradFill>
              </a:ln>
              <a:effectLst>
                <a:outerShdw blurRad="177800" dist="127000" dir="4200000" sx="101000" sy="101000" algn="ctr" rotWithShape="0">
                  <a:schemeClr val="tx1">
                    <a:lumMod val="90000"/>
                    <a:lumOff val="10000"/>
                    <a:alpha val="40000"/>
                  </a:schemeClr>
                </a:out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4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4900308" y="1350561"/>
                <a:ext cx="2204196" cy="2204196"/>
              </a:xfrm>
              <a:prstGeom prst="ellipse">
                <a:avLst/>
              </a:prstGeom>
              <a:solidFill>
                <a:srgbClr val="0297F0"/>
              </a:solidFill>
              <a:ln w="31750">
                <a:noFill/>
              </a:ln>
              <a:effectLst>
                <a:innerShdw blurRad="330200">
                  <a:prstClr val="black">
                    <a:alpha val="78000"/>
                  </a:prstClr>
                </a:inn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6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  <p:sp>
          <p:nvSpPr>
            <p:cNvPr id="22" name="TextBox 37"/>
            <p:cNvSpPr>
              <a:spLocks noChangeArrowheads="1"/>
            </p:cNvSpPr>
            <p:nvPr/>
          </p:nvSpPr>
          <p:spPr bwMode="auto">
            <a:xfrm>
              <a:off x="3001538" y="2520876"/>
              <a:ext cx="1858989" cy="11066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TextBox 64"/>
          <p:cNvSpPr txBox="1"/>
          <p:nvPr/>
        </p:nvSpPr>
        <p:spPr>
          <a:xfrm>
            <a:off x="7062939" y="1307133"/>
            <a:ext cx="51290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b="1" dirty="0">
                <a:solidFill>
                  <a:srgbClr val="0294EB"/>
                </a:solidFill>
                <a:latin typeface="+mj-ea"/>
                <a:ea typeface="+mj-ea"/>
                <a:sym typeface="微软雅黑" panose="020B0503020204020204" pitchFamily="34" charset="-122"/>
              </a:rPr>
              <a:t>为何</a:t>
            </a:r>
            <a:r>
              <a:rPr lang="zh-CN" altLang="en-US" sz="3200" b="1" dirty="0">
                <a:solidFill>
                  <a:srgbClr val="0294EB"/>
                </a:solidFill>
                <a:latin typeface="+mj-ea"/>
                <a:ea typeface="+mj-ea"/>
                <a:sym typeface="微软雅黑" panose="020B0503020204020204" pitchFamily="34" charset="-122"/>
              </a:rPr>
              <a:t>要建</a:t>
            </a:r>
            <a:endParaRPr lang="zh-CN" altLang="en-US" sz="3200" b="1" dirty="0">
              <a:solidFill>
                <a:srgbClr val="0294EB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12" name="TextBox 64"/>
          <p:cNvSpPr txBox="1"/>
          <p:nvPr/>
        </p:nvSpPr>
        <p:spPr>
          <a:xfrm>
            <a:off x="7045791" y="2778659"/>
            <a:ext cx="530371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b="1" dirty="0">
                <a:solidFill>
                  <a:srgbClr val="0294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如何建设</a:t>
            </a:r>
            <a:endParaRPr lang="zh-CN" altLang="en-US" sz="3200" b="1" dirty="0">
              <a:solidFill>
                <a:srgbClr val="0294E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7045875" y="4591901"/>
            <a:ext cx="36355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z="3200" b="1" dirty="0">
                <a:solidFill>
                  <a:srgbClr val="0294E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保障措施</a:t>
            </a:r>
            <a:endParaRPr lang="zh-CN" altLang="en-US" sz="3200" b="1" dirty="0">
              <a:solidFill>
                <a:srgbClr val="0294EB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887361" y="1130628"/>
            <a:ext cx="760337" cy="760337"/>
            <a:chOff x="4583038" y="1033291"/>
            <a:chExt cx="2838736" cy="2838736"/>
          </a:xfrm>
        </p:grpSpPr>
        <p:sp>
          <p:nvSpPr>
            <p:cNvPr id="30" name="椭圆 29"/>
            <p:cNvSpPr/>
            <p:nvPr/>
          </p:nvSpPr>
          <p:spPr>
            <a:xfrm>
              <a:off x="4583038" y="1033291"/>
              <a:ext cx="2838736" cy="2838736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0">
                  <a:srgbClr val="E2E2E2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177800" dist="127000" dir="4200000" sx="101000" sy="101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0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900308" y="1350561"/>
              <a:ext cx="2204196" cy="2204196"/>
            </a:xfrm>
            <a:prstGeom prst="ellipse">
              <a:avLst/>
            </a:prstGeom>
            <a:solidFill>
              <a:srgbClr val="0297F0"/>
            </a:solidFill>
            <a:ln w="31750">
              <a:noFill/>
            </a:ln>
            <a:effectLst>
              <a:innerShdw blurRad="330200">
                <a:prstClr val="black">
                  <a:alpha val="78000"/>
                </a:prstClr>
              </a:inn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05623" y="2693557"/>
            <a:ext cx="760337" cy="760337"/>
            <a:chOff x="5499090" y="-64289"/>
            <a:chExt cx="874414" cy="874414"/>
          </a:xfrm>
        </p:grpSpPr>
        <p:grpSp>
          <p:nvGrpSpPr>
            <p:cNvPr id="33" name="组合 32"/>
            <p:cNvGrpSpPr/>
            <p:nvPr/>
          </p:nvGrpSpPr>
          <p:grpSpPr>
            <a:xfrm>
              <a:off x="5499090" y="-64289"/>
              <a:ext cx="874414" cy="874414"/>
              <a:chOff x="4583038" y="1033291"/>
              <a:chExt cx="2838736" cy="2838736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4583038" y="1033291"/>
                <a:ext cx="2838736" cy="2838736"/>
              </a:xfrm>
              <a:prstGeom prst="ellipse">
                <a:avLst/>
              </a:prstGeom>
              <a:gradFill rotWithShape="1">
                <a:gsLst>
                  <a:gs pos="63000">
                    <a:srgbClr val="ECECEC"/>
                  </a:gs>
                  <a:gs pos="100000">
                    <a:srgbClr val="F7F7F7"/>
                  </a:gs>
                  <a:gs pos="0">
                    <a:srgbClr val="E2E2E2"/>
                  </a:gs>
                </a:gsLst>
                <a:lin ang="4200000" scaled="0"/>
              </a:gradFill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4200000" scaled="0"/>
                </a:gradFill>
              </a:ln>
              <a:effectLst>
                <a:outerShdw blurRad="177800" dist="127000" dir="4200000" sx="101000" sy="101000" algn="ctr" rotWithShape="0">
                  <a:schemeClr val="tx1">
                    <a:lumMod val="90000"/>
                    <a:lumOff val="10000"/>
                    <a:alpha val="40000"/>
                  </a:schemeClr>
                </a:out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0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4900308" y="1350561"/>
                <a:ext cx="2204196" cy="2204196"/>
              </a:xfrm>
              <a:prstGeom prst="ellipse">
                <a:avLst/>
              </a:prstGeom>
              <a:solidFill>
                <a:srgbClr val="0297F0"/>
              </a:solidFill>
              <a:ln w="31750">
                <a:noFill/>
              </a:ln>
              <a:effectLst>
                <a:innerShdw blurRad="330200">
                  <a:prstClr val="black">
                    <a:alpha val="78000"/>
                  </a:prstClr>
                </a:inn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4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5574807" y="115418"/>
              <a:ext cx="714206" cy="600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+mn-ea"/>
                  <a:sym typeface="微软雅黑" panose="020B0503020204020204" pitchFamily="34" charset="-122"/>
                </a:rPr>
                <a:t>02</a:t>
              </a:r>
              <a:endParaRPr lang="en-US" altLang="zh-CN" sz="2800" b="1" dirty="0">
                <a:solidFill>
                  <a:schemeClr val="bg1"/>
                </a:solidFill>
                <a:latin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902927" y="4506716"/>
            <a:ext cx="760337" cy="760337"/>
            <a:chOff x="5499090" y="-64289"/>
            <a:chExt cx="874414" cy="874414"/>
          </a:xfrm>
        </p:grpSpPr>
        <p:grpSp>
          <p:nvGrpSpPr>
            <p:cNvPr id="38" name="组合 37"/>
            <p:cNvGrpSpPr/>
            <p:nvPr/>
          </p:nvGrpSpPr>
          <p:grpSpPr>
            <a:xfrm>
              <a:off x="5499090" y="-64289"/>
              <a:ext cx="874414" cy="874414"/>
              <a:chOff x="4583038" y="1033291"/>
              <a:chExt cx="2838736" cy="2838736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4583038" y="1033291"/>
                <a:ext cx="2838736" cy="2838736"/>
              </a:xfrm>
              <a:prstGeom prst="ellipse">
                <a:avLst/>
              </a:prstGeom>
              <a:gradFill rotWithShape="1">
                <a:gsLst>
                  <a:gs pos="63000">
                    <a:srgbClr val="ECECEC"/>
                  </a:gs>
                  <a:gs pos="100000">
                    <a:srgbClr val="F7F7F7"/>
                  </a:gs>
                  <a:gs pos="0">
                    <a:srgbClr val="E2E2E2"/>
                  </a:gs>
                </a:gsLst>
                <a:lin ang="4200000" scaled="0"/>
              </a:gradFill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4200000" scaled="0"/>
                </a:gradFill>
              </a:ln>
              <a:effectLst>
                <a:outerShdw blurRad="177800" dist="127000" dir="4200000" sx="101000" sy="101000" algn="ctr" rotWithShape="0">
                  <a:schemeClr val="tx1">
                    <a:lumMod val="90000"/>
                    <a:lumOff val="10000"/>
                    <a:alpha val="40000"/>
                  </a:schemeClr>
                </a:out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0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4900308" y="1350561"/>
                <a:ext cx="2204196" cy="2204196"/>
              </a:xfrm>
              <a:prstGeom prst="ellipse">
                <a:avLst/>
              </a:prstGeom>
              <a:solidFill>
                <a:srgbClr val="0297F0"/>
              </a:solidFill>
              <a:ln w="31750">
                <a:noFill/>
              </a:ln>
              <a:effectLst>
                <a:innerShdw blurRad="330200">
                  <a:prstClr val="black">
                    <a:alpha val="78000"/>
                  </a:prstClr>
                </a:innerShdw>
              </a:effectLst>
            </p:spPr>
            <p:txBody>
              <a:bodyPr wrap="none" anchor="ctr"/>
              <a:lstStyle/>
              <a:p>
                <a:pPr latinLnBrk="1"/>
                <a:endParaRPr kumimoji="1" lang="zh-CN" altLang="en-US" sz="2400">
                  <a:solidFill>
                    <a:srgbClr val="000000"/>
                  </a:solidFill>
                  <a:latin typeface="Gulim" panose="020B0600000101010101" charset="-127"/>
                  <a:ea typeface="Gulim" panose="020B0600000101010101" charset="-127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5581585" y="78197"/>
              <a:ext cx="714206" cy="600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+mn-ea"/>
                  <a:sym typeface="微软雅黑" panose="020B0503020204020204" pitchFamily="34" charset="-122"/>
                </a:rPr>
                <a:t>03</a:t>
              </a:r>
              <a:endParaRPr lang="en-US" altLang="zh-CN" sz="2800" b="1" dirty="0">
                <a:solidFill>
                  <a:schemeClr val="bg1"/>
                </a:solidFill>
                <a:latin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890317" y="1249256"/>
            <a:ext cx="6210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+mn-ea"/>
                <a:sym typeface="微软雅黑" panose="020B0503020204020204" pitchFamily="34" charset="-122"/>
              </a:rPr>
              <a:t>01</a:t>
            </a:r>
            <a:endParaRPr lang="en-US" altLang="zh-CN" sz="2800" b="1" dirty="0">
              <a:solidFill>
                <a:schemeClr val="bg1"/>
              </a:solidFill>
              <a:latin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0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3378863"/>
            <a:ext cx="12193905" cy="3479673"/>
          </a:xfrm>
          <a:prstGeom prst="rect">
            <a:avLst/>
          </a:prstGeom>
          <a:solidFill>
            <a:srgbClr val="029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52572" y="4469797"/>
            <a:ext cx="10698480" cy="6451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建设实体性教师教育学院是时代所需，是使命所在。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71947" y="921109"/>
            <a:ext cx="3062795" cy="3062795"/>
            <a:chOff x="4583038" y="1033291"/>
            <a:chExt cx="2838736" cy="2838736"/>
          </a:xfrm>
        </p:grpSpPr>
        <p:sp>
          <p:nvSpPr>
            <p:cNvPr id="3" name="椭圆 2"/>
            <p:cNvSpPr/>
            <p:nvPr/>
          </p:nvSpPr>
          <p:spPr>
            <a:xfrm>
              <a:off x="4583038" y="1033291"/>
              <a:ext cx="2838736" cy="2838736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0">
                  <a:srgbClr val="E2E2E2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177800" dist="127000" dir="4200000" sx="101000" sy="101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900308" y="1350561"/>
              <a:ext cx="2204196" cy="2204196"/>
            </a:xfrm>
            <a:prstGeom prst="ellipse">
              <a:avLst/>
            </a:prstGeom>
            <a:solidFill>
              <a:srgbClr val="0297F0"/>
            </a:solidFill>
            <a:ln w="31750">
              <a:noFill/>
            </a:ln>
            <a:effectLst>
              <a:innerShdw blurRad="330200">
                <a:prstClr val="black">
                  <a:alpha val="78000"/>
                </a:prstClr>
              </a:innerShdw>
            </a:effectLst>
          </p:spPr>
          <p:txBody>
            <a:bodyPr wrap="none" anchor="ctr"/>
            <a:lstStyle/>
            <a:p>
              <a:pPr latinLnBrk="1"/>
              <a:endParaRPr kumimoji="1" lang="zh-CN" altLang="en-US" sz="26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22" name="TextBox 37"/>
          <p:cNvSpPr>
            <a:spLocks noChangeArrowheads="1"/>
          </p:cNvSpPr>
          <p:nvPr/>
        </p:nvSpPr>
        <p:spPr bwMode="auto">
          <a:xfrm>
            <a:off x="4634583" y="1608040"/>
            <a:ext cx="2737521" cy="191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2" tIns="34292" rIns="68582" bIns="3429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48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PART</a:t>
            </a:r>
            <a:endParaRPr lang="en-US" altLang="zh-CN" sz="4800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zh-CN" sz="7200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01</a:t>
            </a:r>
            <a:endParaRPr lang="zh-CN" altLang="en-US" sz="4400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标题 3073"/>
          <p:cNvSpPr>
            <a:spLocks noGrp="1"/>
          </p:cNvSpPr>
          <p:nvPr>
            <p:ph type="ctrTitle" idx="4294967295"/>
          </p:nvPr>
        </p:nvSpPr>
        <p:spPr>
          <a:xfrm>
            <a:off x="2516899" y="1083579"/>
            <a:ext cx="9520137" cy="987579"/>
          </a:xfrm>
        </p:spPr>
        <p:txBody>
          <a:bodyPr anchor="ctr">
            <a:normAutofit fontScale="90000"/>
          </a:bodyPr>
          <a:p>
            <a:pPr defTabSz="914400">
              <a:buClrTx/>
              <a:buSzTx/>
              <a:buFontTx/>
            </a:pPr>
            <a:r>
              <a:rPr lang="en-US" altLang="zh-CN" sz="5335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2017-2019</a:t>
            </a:r>
            <a:r>
              <a:rPr lang="zh-CN" altLang="en-US" sz="5335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届师范毕业生从教率</a:t>
            </a:r>
            <a:endParaRPr lang="zh-CN" altLang="en-US" sz="5335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310524" y="2674167"/>
          <a:ext cx="3608069" cy="282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8148773" y="2674167"/>
          <a:ext cx="3887471" cy="282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/>
          <p:cNvGraphicFramePr/>
          <p:nvPr/>
        </p:nvGraphicFramePr>
        <p:xfrm>
          <a:off x="4220228" y="2674167"/>
          <a:ext cx="3750945" cy="282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副标题 1"/>
          <p:cNvSpPr>
            <a:spLocks noGrp="1"/>
          </p:cNvSpPr>
          <p:nvPr>
            <p:ph type="subTitle" idx="4294967295"/>
          </p:nvPr>
        </p:nvSpPr>
        <p:spPr>
          <a:xfrm>
            <a:off x="310564" y="5638511"/>
            <a:ext cx="3607999" cy="630653"/>
          </a:xfrm>
        </p:spPr>
        <p:txBody>
          <a:bodyPr>
            <a:normAutofit fontScale="50000"/>
          </a:bodyPr>
          <a:p>
            <a:pPr marL="0" indent="0" algn="l" defTabSz="914400">
              <a:buClrTx/>
              <a:buSzTx/>
              <a:buFontTx/>
              <a:buNone/>
            </a:pPr>
            <a:r>
              <a:rPr lang="zh-CN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三年师范毕业生从教率平均为</a:t>
            </a:r>
            <a:r>
              <a:rPr lang="en-US" altLang="zh-CN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20.31%</a:t>
            </a:r>
            <a:r>
              <a:rPr lang="zh-CN" altLang="en-US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副标题 1"/>
          <p:cNvSpPr>
            <a:spLocks noGrp="1"/>
          </p:cNvSpPr>
          <p:nvPr/>
        </p:nvSpPr>
        <p:spPr>
          <a:xfrm flipH="1">
            <a:off x="4110363" y="5638511"/>
            <a:ext cx="3861404" cy="101107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buClrTx/>
              <a:buSzTx/>
              <a:buFontTx/>
            </a:pPr>
            <a:r>
              <a:rPr lang="zh-CN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三年师范毕业生总数为</a:t>
            </a:r>
            <a:r>
              <a:rPr lang="en-US" altLang="zh-CN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3923</a:t>
            </a:r>
            <a:r>
              <a:rPr lang="zh-CN" altLang="en-US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人，从教人数为</a:t>
            </a:r>
            <a:r>
              <a:rPr lang="en-US" altLang="zh-CN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796</a:t>
            </a:r>
            <a:r>
              <a:rPr lang="zh-CN" altLang="en-US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人，未从教人数</a:t>
            </a:r>
            <a:r>
              <a:rPr lang="en-US" altLang="zh-CN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3133</a:t>
            </a:r>
            <a:r>
              <a:rPr lang="zh-CN" altLang="en-US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人。</a:t>
            </a:r>
            <a:endParaRPr lang="zh-CN" altLang="en-US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90296" y="254775"/>
            <a:ext cx="2026601" cy="2045020"/>
            <a:chOff x="4583038" y="1033291"/>
            <a:chExt cx="2838736" cy="2838736"/>
          </a:xfrm>
        </p:grpSpPr>
        <p:sp>
          <p:nvSpPr>
            <p:cNvPr id="9" name="椭圆 8"/>
            <p:cNvSpPr/>
            <p:nvPr/>
          </p:nvSpPr>
          <p:spPr>
            <a:xfrm>
              <a:off x="4583038" y="1033291"/>
              <a:ext cx="2838736" cy="2838736"/>
            </a:xfrm>
            <a:prstGeom prst="ellipse">
              <a:avLst/>
            </a:prstGeom>
            <a:gradFill rotWithShape="1">
              <a:gsLst>
                <a:gs pos="63000">
                  <a:srgbClr val="ECECEC"/>
                </a:gs>
                <a:gs pos="100000">
                  <a:srgbClr val="F7F7F7"/>
                </a:gs>
                <a:gs pos="0">
                  <a:srgbClr val="E2E2E2"/>
                </a:gs>
              </a:gsLst>
              <a:lin ang="4200000" scaled="0"/>
            </a:gradFill>
            <a:ln w="3175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177800" dist="127000" dir="4200000" sx="101000" sy="101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900308" y="1350561"/>
              <a:ext cx="2204196" cy="2204196"/>
            </a:xfrm>
            <a:prstGeom prst="ellipse">
              <a:avLst/>
            </a:prstGeom>
            <a:solidFill>
              <a:srgbClr val="0297F0"/>
            </a:solidFill>
            <a:ln w="31750">
              <a:noFill/>
            </a:ln>
            <a:effectLst>
              <a:innerShdw blurRad="330200">
                <a:prstClr val="black">
                  <a:alpha val="78000"/>
                </a:prstClr>
              </a:innerShdw>
            </a:effectLst>
          </p:spPr>
          <p:txBody>
            <a:bodyPr wrap="none" anchor="ctr"/>
            <a:p>
              <a:pPr latinLnBrk="1"/>
              <a:r>
                <a:rPr kumimoji="1" lang="zh-CN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案例一</a:t>
              </a:r>
              <a:endParaRPr kumimoji="1"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3073"/>
          <p:cNvSpPr>
            <a:spLocks noGrp="1"/>
          </p:cNvSpPr>
          <p:nvPr/>
        </p:nvSpPr>
        <p:spPr>
          <a:xfrm>
            <a:off x="1173028" y="419900"/>
            <a:ext cx="9709397" cy="98821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buClrTx/>
              <a:buSzTx/>
              <a:buFontTx/>
            </a:pPr>
            <a:r>
              <a:rPr lang="en-US" altLang="zh-CN" sz="36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2017-2019</a:t>
            </a:r>
            <a:r>
              <a:rPr lang="zh-CN" altLang="en-US" sz="36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届师范毕业生从教率（广义）</a:t>
            </a:r>
            <a:endParaRPr lang="zh-CN" altLang="en-US" sz="3600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691515" y="1652905"/>
          <a:ext cx="4062095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" name="对象 2"/>
          <p:cNvGraphicFramePr/>
          <p:nvPr/>
        </p:nvGraphicFramePr>
        <p:xfrm>
          <a:off x="6557000" y="1387855"/>
          <a:ext cx="4193560" cy="3273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3231515" imgH="2595880" progId="Excel.Chart.8">
                  <p:embed/>
                </p:oleObj>
              </mc:Choice>
              <mc:Fallback>
                <p:oleObj name="" r:id="rId2" imgW="3231515" imgH="2595880" progId="Excel.Chart.8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57000" y="1387855"/>
                        <a:ext cx="4193560" cy="3273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657745" y="5056760"/>
            <a:ext cx="4091944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三年师范毕业生总数为</a:t>
            </a:r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3923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人，从教人数为</a:t>
            </a:r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1399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人，未从教人数</a:t>
            </a:r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2530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副标题 5"/>
          <p:cNvSpPr>
            <a:spLocks noGrp="1"/>
          </p:cNvSpPr>
          <p:nvPr>
            <p:ph type="subTitle" idx="4294967295"/>
          </p:nvPr>
        </p:nvSpPr>
        <p:spPr>
          <a:xfrm>
            <a:off x="691623" y="5056760"/>
            <a:ext cx="4062729" cy="1033941"/>
          </a:xfrm>
        </p:spPr>
        <p:txBody>
          <a:bodyPr>
            <a:noAutofit/>
          </a:bodyPr>
          <a:p>
            <a:pPr marL="0" indent="0" algn="l" defTabSz="914400">
              <a:buClrTx/>
              <a:buSzTx/>
              <a:buFontTx/>
              <a:buNone/>
            </a:pPr>
            <a:r>
              <a:rPr lang="zh-CN" sz="2300" kern="1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三年师范毕业生从教率平均为</a:t>
            </a:r>
            <a:r>
              <a:rPr lang="en-US" altLang="zh-CN" sz="2300" kern="1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35.62%</a:t>
            </a:r>
            <a:r>
              <a:rPr lang="zh-CN" altLang="en-US" sz="2300" kern="120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300" kern="120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标题 2049"/>
          <p:cNvSpPr>
            <a:spLocks noGrp="1"/>
          </p:cNvSpPr>
          <p:nvPr>
            <p:ph type="ctrTitle" idx="4294967295"/>
          </p:nvPr>
        </p:nvSpPr>
        <p:spPr>
          <a:xfrm>
            <a:off x="0" y="2285821"/>
            <a:ext cx="7772980" cy="1143179"/>
          </a:xfrm>
        </p:spPr>
        <p:txBody>
          <a:bodyPr anchor="ctr">
            <a:normAutofit fontScale="90000"/>
            <a:scene3d>
              <a:camera prst="orthographicFront"/>
              <a:lightRig rig="threePt" dir="t"/>
            </a:scene3d>
          </a:bodyPr>
          <a:p>
            <a:pPr defTabSz="914400">
              <a:buClrTx/>
              <a:buSzTx/>
              <a:buFontTx/>
            </a:pPr>
            <a:b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endParaRPr lang="zh-CN" altLang="en-US" sz="5400" kern="1200" baseline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51" name="副标题 2050"/>
          <p:cNvSpPr>
            <a:spLocks noGrp="1"/>
          </p:cNvSpPr>
          <p:nvPr>
            <p:ph type="subTitle" idx="4294967295"/>
          </p:nvPr>
        </p:nvSpPr>
        <p:spPr>
          <a:xfrm>
            <a:off x="1524847" y="446193"/>
            <a:ext cx="10083800" cy="949113"/>
          </a:xfrm>
        </p:spPr>
        <p:txBody>
          <a:bodyPr>
            <a:normAutofit fontScale="25000"/>
            <a:scene3d>
              <a:camera prst="orthographicFront"/>
              <a:lightRig rig="threePt" dir="t"/>
            </a:scene3d>
          </a:bodyPr>
          <a:p>
            <a:pPr marL="0" indent="0" defTabSz="914400">
              <a:buClrTx/>
              <a:buSzTx/>
              <a:buFontTx/>
              <a:buNone/>
            </a:pPr>
            <a:r>
              <a:rPr lang="en-US" altLang="zh-CN" sz="1334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334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zh-CN" sz="1334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新教师岗前培训毕业院校</a:t>
            </a:r>
            <a:r>
              <a:rPr lang="en-US" altLang="zh-CN" sz="1334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</a:t>
            </a:r>
            <a:r>
              <a:rPr lang="zh-CN" altLang="en-US" sz="1334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人以上大学排名</a:t>
            </a:r>
            <a:endParaRPr lang="zh-CN" altLang="en-US" sz="13340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 defTabSz="914400">
              <a:buClrTx/>
              <a:buSzTx/>
              <a:buFontTx/>
              <a:buNone/>
            </a:pPr>
            <a:r>
              <a:rPr lang="zh-CN" altLang="en-US" sz="80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80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37</a:t>
            </a:r>
            <a:r>
              <a:rPr lang="zh-CN" altLang="en-US" sz="8000" b="1" kern="1200" baseline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个贫困县从教人数）</a:t>
            </a:r>
            <a:endParaRPr lang="zh-CN" altLang="en-US" sz="8000" b="1" kern="1200" baseline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072964" y="1396048"/>
          <a:ext cx="8498840" cy="5306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905"/>
                <a:gridCol w="4034155"/>
                <a:gridCol w="1397635"/>
                <a:gridCol w="1668145"/>
              </a:tblGrid>
              <a:tr h="42672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排序</a:t>
                      </a:r>
                      <a:endParaRPr lang="zh-CN" sz="1600" b="1" spc="12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毕业院校</a:t>
                      </a:r>
                      <a:endParaRPr lang="zh-CN" sz="1600" b="1" spc="12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9A9A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人数</a:t>
                      </a:r>
                      <a:endParaRPr lang="zh-CN" sz="1600" b="1" spc="12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BBB3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b="1" spc="12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占比</a:t>
                      </a:r>
                      <a:endParaRPr lang="zh-CN" sz="1600" b="1" spc="12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DCB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汉江师范学院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592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黄冈师范学院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197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5.6%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401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湖北民族大学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172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592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湖北民族学院科技学院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137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3.9%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湖北师范大学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3.50%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湖北大学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3.30%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592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sz="1400" b="0" spc="12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湖北第二师范学院</a:t>
                      </a:r>
                      <a:endParaRPr lang="zh-CN" sz="1400" b="0" spc="12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</a:t>
                      </a:r>
                      <a:endParaRPr lang="en-US" sz="1400" b="0" spc="12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2.8%</a:t>
                      </a:r>
                      <a:endParaRPr lang="en-US" sz="1400" b="0" spc="12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长江大学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华中师范大学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465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湖北师范大学文理学院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592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湖北工程学院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52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汉口学院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7592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恩施职业技术学院</a:t>
                      </a:r>
                      <a:endParaRPr 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1.4%</a:t>
                      </a:r>
                      <a:endParaRPr 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798" marR="177798" marT="6349" marB="6349" vert="horz" anchor="ctr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000">
    <p:check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8" name="组合 57"/>
          <p:cNvGrpSpPr/>
          <p:nvPr/>
        </p:nvGrpSpPr>
        <p:grpSpPr>
          <a:xfrm>
            <a:off x="3719523" y="4581308"/>
            <a:ext cx="1840800" cy="1628816"/>
            <a:chOff x="2795121" y="2838380"/>
            <a:chExt cx="1128251" cy="998323"/>
          </a:xfrm>
        </p:grpSpPr>
        <p:sp>
          <p:nvSpPr>
            <p:cNvPr id="59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60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84" name="圆角矩形 6"/>
          <p:cNvSpPr/>
          <p:nvPr/>
        </p:nvSpPr>
        <p:spPr>
          <a:xfrm rot="5400000" flipV="1">
            <a:off x="7395096" y="3751631"/>
            <a:ext cx="501728" cy="5228772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lg" len="lg"/>
            <a:tailEnd type="non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26903" y="3144079"/>
            <a:ext cx="1840800" cy="1628816"/>
            <a:chOff x="2795121" y="2838380"/>
            <a:chExt cx="1128251" cy="998323"/>
          </a:xfrm>
        </p:grpSpPr>
        <p:sp>
          <p:nvSpPr>
            <p:cNvPr id="3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4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5" name="圆角矩形 6"/>
          <p:cNvSpPr/>
          <p:nvPr/>
        </p:nvSpPr>
        <p:spPr>
          <a:xfrm rot="5400000" flipV="1">
            <a:off x="9013328" y="2008919"/>
            <a:ext cx="501728" cy="5026176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lg" len="lg"/>
            <a:tailEnd type="non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6750632" y="1898099"/>
            <a:ext cx="1840800" cy="1628816"/>
            <a:chOff x="2795121" y="2838380"/>
            <a:chExt cx="1128251" cy="998323"/>
          </a:xfrm>
        </p:grpSpPr>
        <p:sp>
          <p:nvSpPr>
            <p:cNvPr id="94" name="Freeform 9"/>
            <p:cNvSpPr/>
            <p:nvPr/>
          </p:nvSpPr>
          <p:spPr bwMode="auto">
            <a:xfrm>
              <a:off x="2795121" y="2838380"/>
              <a:ext cx="1128251" cy="998323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gradFill rotWithShape="1">
              <a:gsLst>
                <a:gs pos="93000">
                  <a:srgbClr val="ECECEC"/>
                </a:gs>
                <a:gs pos="60000">
                  <a:srgbClr val="F9F9F9"/>
                </a:gs>
                <a:gs pos="0">
                  <a:srgbClr val="DBDBDB"/>
                </a:gs>
              </a:gsLst>
              <a:lin ang="7800000" scaled="0"/>
            </a:gra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78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  <p:sp>
          <p:nvSpPr>
            <p:cNvPr id="95" name="Freeform 9"/>
            <p:cNvSpPr/>
            <p:nvPr/>
          </p:nvSpPr>
          <p:spPr bwMode="auto">
            <a:xfrm>
              <a:off x="2928007" y="2955963"/>
              <a:ext cx="862479" cy="763157"/>
            </a:xfrm>
            <a:custGeom>
              <a:avLst/>
              <a:gdLst>
                <a:gd name="T0" fmla="*/ 253 w 357"/>
                <a:gd name="T1" fmla="*/ 0 h 316"/>
                <a:gd name="T2" fmla="*/ 104 w 357"/>
                <a:gd name="T3" fmla="*/ 0 h 316"/>
                <a:gd name="T4" fmla="*/ 79 w 357"/>
                <a:gd name="T5" fmla="*/ 15 h 316"/>
                <a:gd name="T6" fmla="*/ 5 w 357"/>
                <a:gd name="T7" fmla="*/ 144 h 316"/>
                <a:gd name="T8" fmla="*/ 5 w 357"/>
                <a:gd name="T9" fmla="*/ 173 h 316"/>
                <a:gd name="T10" fmla="*/ 79 w 357"/>
                <a:gd name="T11" fmla="*/ 302 h 316"/>
                <a:gd name="T12" fmla="*/ 104 w 357"/>
                <a:gd name="T13" fmla="*/ 316 h 316"/>
                <a:gd name="T14" fmla="*/ 253 w 357"/>
                <a:gd name="T15" fmla="*/ 316 h 316"/>
                <a:gd name="T16" fmla="*/ 278 w 357"/>
                <a:gd name="T17" fmla="*/ 302 h 316"/>
                <a:gd name="T18" fmla="*/ 353 w 357"/>
                <a:gd name="T19" fmla="*/ 173 h 316"/>
                <a:gd name="T20" fmla="*/ 353 w 357"/>
                <a:gd name="T21" fmla="*/ 144 h 316"/>
                <a:gd name="T22" fmla="*/ 278 w 357"/>
                <a:gd name="T23" fmla="*/ 15 h 316"/>
                <a:gd name="T24" fmla="*/ 253 w 357"/>
                <a:gd name="T2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7" h="316">
                  <a:moveTo>
                    <a:pt x="253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95" y="0"/>
                    <a:pt x="84" y="7"/>
                    <a:pt x="79" y="15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2"/>
                    <a:pt x="0" y="165"/>
                    <a:pt x="5" y="173"/>
                  </a:cubicBezTo>
                  <a:cubicBezTo>
                    <a:pt x="79" y="302"/>
                    <a:pt x="79" y="302"/>
                    <a:pt x="79" y="302"/>
                  </a:cubicBezTo>
                  <a:cubicBezTo>
                    <a:pt x="84" y="310"/>
                    <a:pt x="95" y="316"/>
                    <a:pt x="104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10"/>
                    <a:pt x="278" y="302"/>
                  </a:cubicBezTo>
                  <a:cubicBezTo>
                    <a:pt x="353" y="173"/>
                    <a:pt x="353" y="173"/>
                    <a:pt x="353" y="173"/>
                  </a:cubicBezTo>
                  <a:cubicBezTo>
                    <a:pt x="357" y="165"/>
                    <a:pt x="357" y="152"/>
                    <a:pt x="353" y="144"/>
                  </a:cubicBezTo>
                  <a:cubicBezTo>
                    <a:pt x="278" y="15"/>
                    <a:pt x="278" y="15"/>
                    <a:pt x="278" y="15"/>
                  </a:cubicBezTo>
                  <a:cubicBezTo>
                    <a:pt x="274" y="7"/>
                    <a:pt x="263" y="0"/>
                    <a:pt x="253" y="0"/>
                  </a:cubicBezTo>
                </a:path>
              </a:pathLst>
            </a:custGeom>
            <a:solidFill>
              <a:srgbClr val="0297F0"/>
            </a:solidFill>
            <a:ln w="2857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4200000" scaled="0"/>
              </a:gradFill>
            </a:ln>
            <a:effectLst>
              <a:outerShdw blurRad="203200" dist="127000" dir="3600000" sx="102000" sy="102000" algn="ctr" rotWithShape="0">
                <a:schemeClr val="tx1">
                  <a:lumMod val="90000"/>
                  <a:lumOff val="10000"/>
                  <a:alpha val="40000"/>
                </a:schemeClr>
              </a:outerShdw>
            </a:effectLst>
          </p:spPr>
          <p:txBody>
            <a:bodyPr wrap="none" anchor="ctr"/>
            <a:p>
              <a:pPr latinLnBrk="1"/>
              <a:endParaRPr kumimoji="1" lang="zh-CN" altLang="en-US" sz="2400">
                <a:solidFill>
                  <a:srgbClr val="000000"/>
                </a:solidFill>
                <a:latin typeface="Gulim" panose="020B0600000101010101" charset="-127"/>
                <a:ea typeface="Gulim" panose="020B0600000101010101" charset="-127"/>
              </a:endParaRPr>
            </a:p>
          </p:txBody>
        </p:sp>
      </p:grpSp>
      <p:sp>
        <p:nvSpPr>
          <p:cNvPr id="128" name="圆角矩形 6"/>
          <p:cNvSpPr/>
          <p:nvPr/>
        </p:nvSpPr>
        <p:spPr>
          <a:xfrm rot="5400000" flipH="1">
            <a:off x="5535169" y="299477"/>
            <a:ext cx="513351" cy="3711091"/>
          </a:xfrm>
          <a:custGeom>
            <a:avLst/>
            <a:gdLst>
              <a:gd name="connsiteX0" fmla="*/ 0 w 670708"/>
              <a:gd name="connsiteY0" fmla="*/ 112518 h 1095765"/>
              <a:gd name="connsiteX1" fmla="*/ 112518 w 670708"/>
              <a:gd name="connsiteY1" fmla="*/ 0 h 1095765"/>
              <a:gd name="connsiteX2" fmla="*/ 558190 w 670708"/>
              <a:gd name="connsiteY2" fmla="*/ 0 h 1095765"/>
              <a:gd name="connsiteX3" fmla="*/ 670708 w 670708"/>
              <a:gd name="connsiteY3" fmla="*/ 112518 h 1095765"/>
              <a:gd name="connsiteX4" fmla="*/ 670708 w 670708"/>
              <a:gd name="connsiteY4" fmla="*/ 983247 h 1095765"/>
              <a:gd name="connsiteX5" fmla="*/ 558190 w 670708"/>
              <a:gd name="connsiteY5" fmla="*/ 1095765 h 1095765"/>
              <a:gd name="connsiteX6" fmla="*/ 112518 w 670708"/>
              <a:gd name="connsiteY6" fmla="*/ 1095765 h 1095765"/>
              <a:gd name="connsiteX7" fmla="*/ 0 w 670708"/>
              <a:gd name="connsiteY7" fmla="*/ 983247 h 1095765"/>
              <a:gd name="connsiteX8" fmla="*/ 0 w 670708"/>
              <a:gd name="connsiteY8" fmla="*/ 112518 h 1095765"/>
              <a:gd name="connsiteX0-1" fmla="*/ 0 w 670708"/>
              <a:gd name="connsiteY0-2" fmla="*/ 983247 h 1095765"/>
              <a:gd name="connsiteX1-3" fmla="*/ 0 w 670708"/>
              <a:gd name="connsiteY1-4" fmla="*/ 112518 h 1095765"/>
              <a:gd name="connsiteX2-5" fmla="*/ 112518 w 670708"/>
              <a:gd name="connsiteY2-6" fmla="*/ 0 h 1095765"/>
              <a:gd name="connsiteX3-7" fmla="*/ 558190 w 670708"/>
              <a:gd name="connsiteY3-8" fmla="*/ 0 h 1095765"/>
              <a:gd name="connsiteX4-9" fmla="*/ 670708 w 670708"/>
              <a:gd name="connsiteY4-10" fmla="*/ 112518 h 1095765"/>
              <a:gd name="connsiteX5-11" fmla="*/ 670708 w 670708"/>
              <a:gd name="connsiteY5-12" fmla="*/ 983247 h 1095765"/>
              <a:gd name="connsiteX6-13" fmla="*/ 558190 w 670708"/>
              <a:gd name="connsiteY6-14" fmla="*/ 1095765 h 1095765"/>
              <a:gd name="connsiteX7-15" fmla="*/ 112518 w 670708"/>
              <a:gd name="connsiteY7-16" fmla="*/ 1095765 h 1095765"/>
              <a:gd name="connsiteX8-17" fmla="*/ 91440 w 670708"/>
              <a:gd name="connsiteY8-18" fmla="*/ 1074687 h 1095765"/>
              <a:gd name="connsiteX0-19" fmla="*/ 0 w 670708"/>
              <a:gd name="connsiteY0-20" fmla="*/ 983247 h 1095765"/>
              <a:gd name="connsiteX1-21" fmla="*/ 0 w 670708"/>
              <a:gd name="connsiteY1-22" fmla="*/ 112518 h 1095765"/>
              <a:gd name="connsiteX2-23" fmla="*/ 112518 w 670708"/>
              <a:gd name="connsiteY2-24" fmla="*/ 0 h 1095765"/>
              <a:gd name="connsiteX3-25" fmla="*/ 558190 w 670708"/>
              <a:gd name="connsiteY3-26" fmla="*/ 0 h 1095765"/>
              <a:gd name="connsiteX4-27" fmla="*/ 670708 w 670708"/>
              <a:gd name="connsiteY4-28" fmla="*/ 112518 h 1095765"/>
              <a:gd name="connsiteX5-29" fmla="*/ 670708 w 670708"/>
              <a:gd name="connsiteY5-30" fmla="*/ 983247 h 1095765"/>
              <a:gd name="connsiteX6-31" fmla="*/ 558190 w 670708"/>
              <a:gd name="connsiteY6-32" fmla="*/ 1095765 h 1095765"/>
              <a:gd name="connsiteX7-33" fmla="*/ 112518 w 670708"/>
              <a:gd name="connsiteY7-34" fmla="*/ 1095765 h 1095765"/>
              <a:gd name="connsiteX0-35" fmla="*/ 0 w 670708"/>
              <a:gd name="connsiteY0-36" fmla="*/ 983247 h 1095765"/>
              <a:gd name="connsiteX1-37" fmla="*/ 0 w 670708"/>
              <a:gd name="connsiteY1-38" fmla="*/ 112518 h 1095765"/>
              <a:gd name="connsiteX2-39" fmla="*/ 112518 w 670708"/>
              <a:gd name="connsiteY2-40" fmla="*/ 0 h 1095765"/>
              <a:gd name="connsiteX3-41" fmla="*/ 558190 w 670708"/>
              <a:gd name="connsiteY3-42" fmla="*/ 0 h 1095765"/>
              <a:gd name="connsiteX4-43" fmla="*/ 670708 w 670708"/>
              <a:gd name="connsiteY4-44" fmla="*/ 112518 h 1095765"/>
              <a:gd name="connsiteX5-45" fmla="*/ 670708 w 670708"/>
              <a:gd name="connsiteY5-46" fmla="*/ 983247 h 1095765"/>
              <a:gd name="connsiteX6-47" fmla="*/ 558190 w 670708"/>
              <a:gd name="connsiteY6-48" fmla="*/ 1095765 h 1095765"/>
              <a:gd name="connsiteX0-49" fmla="*/ 0 w 670708"/>
              <a:gd name="connsiteY0-50" fmla="*/ 983247 h 983247"/>
              <a:gd name="connsiteX1-51" fmla="*/ 0 w 670708"/>
              <a:gd name="connsiteY1-52" fmla="*/ 112518 h 983247"/>
              <a:gd name="connsiteX2-53" fmla="*/ 112518 w 670708"/>
              <a:gd name="connsiteY2-54" fmla="*/ 0 h 983247"/>
              <a:gd name="connsiteX3-55" fmla="*/ 558190 w 670708"/>
              <a:gd name="connsiteY3-56" fmla="*/ 0 h 983247"/>
              <a:gd name="connsiteX4-57" fmla="*/ 670708 w 670708"/>
              <a:gd name="connsiteY4-58" fmla="*/ 112518 h 983247"/>
              <a:gd name="connsiteX5-59" fmla="*/ 670708 w 670708"/>
              <a:gd name="connsiteY5-60" fmla="*/ 983247 h 983247"/>
              <a:gd name="connsiteX0-61" fmla="*/ 0 w 670708"/>
              <a:gd name="connsiteY0-62" fmla="*/ 112518 h 983247"/>
              <a:gd name="connsiteX1-63" fmla="*/ 112518 w 670708"/>
              <a:gd name="connsiteY1-64" fmla="*/ 0 h 983247"/>
              <a:gd name="connsiteX2-65" fmla="*/ 558190 w 670708"/>
              <a:gd name="connsiteY2-66" fmla="*/ 0 h 983247"/>
              <a:gd name="connsiteX3-67" fmla="*/ 670708 w 670708"/>
              <a:gd name="connsiteY3-68" fmla="*/ 112518 h 983247"/>
              <a:gd name="connsiteX4-69" fmla="*/ 670708 w 670708"/>
              <a:gd name="connsiteY4-70" fmla="*/ 983247 h 983247"/>
              <a:gd name="connsiteX0-71" fmla="*/ 0 w 558190"/>
              <a:gd name="connsiteY0-72" fmla="*/ 0 h 983247"/>
              <a:gd name="connsiteX1-73" fmla="*/ 445672 w 558190"/>
              <a:gd name="connsiteY1-74" fmla="*/ 0 h 983247"/>
              <a:gd name="connsiteX2-75" fmla="*/ 558190 w 558190"/>
              <a:gd name="connsiteY2-76" fmla="*/ 112518 h 983247"/>
              <a:gd name="connsiteX3-77" fmla="*/ 558190 w 558190"/>
              <a:gd name="connsiteY3-78" fmla="*/ 983247 h 983247"/>
              <a:gd name="connsiteX0-79" fmla="*/ 0 w 627665"/>
              <a:gd name="connsiteY0-80" fmla="*/ 0 h 1379865"/>
              <a:gd name="connsiteX1-81" fmla="*/ 515147 w 627665"/>
              <a:gd name="connsiteY1-82" fmla="*/ 396618 h 1379865"/>
              <a:gd name="connsiteX2-83" fmla="*/ 627665 w 627665"/>
              <a:gd name="connsiteY2-84" fmla="*/ 509136 h 1379865"/>
              <a:gd name="connsiteX3-85" fmla="*/ 627665 w 627665"/>
              <a:gd name="connsiteY3-86" fmla="*/ 1379865 h 1379865"/>
              <a:gd name="connsiteX0-87" fmla="*/ 0 w 627665"/>
              <a:gd name="connsiteY0-88" fmla="*/ 0 h 1379865"/>
              <a:gd name="connsiteX1-89" fmla="*/ 515147 w 627665"/>
              <a:gd name="connsiteY1-90" fmla="*/ 396618 h 1379865"/>
              <a:gd name="connsiteX2-91" fmla="*/ 627665 w 627665"/>
              <a:gd name="connsiteY2-92" fmla="*/ 509136 h 1379865"/>
              <a:gd name="connsiteX3-93" fmla="*/ 627665 w 627665"/>
              <a:gd name="connsiteY3-94" fmla="*/ 1379865 h 1379865"/>
              <a:gd name="connsiteX0-95" fmla="*/ 0 w 627665"/>
              <a:gd name="connsiteY0-96" fmla="*/ 0 h 1379865"/>
              <a:gd name="connsiteX1-97" fmla="*/ 515147 w 627665"/>
              <a:gd name="connsiteY1-98" fmla="*/ 396618 h 1379865"/>
              <a:gd name="connsiteX2-99" fmla="*/ 627665 w 627665"/>
              <a:gd name="connsiteY2-100" fmla="*/ 509136 h 1379865"/>
              <a:gd name="connsiteX3-101" fmla="*/ 627665 w 627665"/>
              <a:gd name="connsiteY3-102" fmla="*/ 1379865 h 1379865"/>
              <a:gd name="connsiteX0-103" fmla="*/ 0 w 627665"/>
              <a:gd name="connsiteY0-104" fmla="*/ 0 h 1379865"/>
              <a:gd name="connsiteX1-105" fmla="*/ 515147 w 627665"/>
              <a:gd name="connsiteY1-106" fmla="*/ 396618 h 1379865"/>
              <a:gd name="connsiteX2-107" fmla="*/ 627665 w 627665"/>
              <a:gd name="connsiteY2-108" fmla="*/ 509136 h 1379865"/>
              <a:gd name="connsiteX3-109" fmla="*/ 627665 w 627665"/>
              <a:gd name="connsiteY3-110" fmla="*/ 1379865 h 1379865"/>
              <a:gd name="connsiteX0-111" fmla="*/ 0 w 627665"/>
              <a:gd name="connsiteY0-112" fmla="*/ 0 h 1379865"/>
              <a:gd name="connsiteX1-113" fmla="*/ 518280 w 627665"/>
              <a:gd name="connsiteY1-114" fmla="*/ 374934 h 1379865"/>
              <a:gd name="connsiteX2-115" fmla="*/ 627665 w 627665"/>
              <a:gd name="connsiteY2-116" fmla="*/ 509136 h 1379865"/>
              <a:gd name="connsiteX3-117" fmla="*/ 627665 w 627665"/>
              <a:gd name="connsiteY3-118" fmla="*/ 1379865 h 1379865"/>
              <a:gd name="connsiteX0-119" fmla="*/ 0 w 627665"/>
              <a:gd name="connsiteY0-120" fmla="*/ 0 h 1379865"/>
              <a:gd name="connsiteX1-121" fmla="*/ 518280 w 627665"/>
              <a:gd name="connsiteY1-122" fmla="*/ 374934 h 1379865"/>
              <a:gd name="connsiteX2-123" fmla="*/ 627665 w 627665"/>
              <a:gd name="connsiteY2-124" fmla="*/ 509136 h 1379865"/>
              <a:gd name="connsiteX3-125" fmla="*/ 627665 w 627665"/>
              <a:gd name="connsiteY3-126" fmla="*/ 1379865 h 1379865"/>
              <a:gd name="connsiteX0-127" fmla="*/ 0 w 627665"/>
              <a:gd name="connsiteY0-128" fmla="*/ 0 h 1379865"/>
              <a:gd name="connsiteX1-129" fmla="*/ 518280 w 627665"/>
              <a:gd name="connsiteY1-130" fmla="*/ 374934 h 1379865"/>
              <a:gd name="connsiteX2-131" fmla="*/ 627665 w 627665"/>
              <a:gd name="connsiteY2-132" fmla="*/ 509136 h 1379865"/>
              <a:gd name="connsiteX3-133" fmla="*/ 627665 w 627665"/>
              <a:gd name="connsiteY3-134" fmla="*/ 1379865 h 1379865"/>
              <a:gd name="connsiteX0-135" fmla="*/ 0 w 633931"/>
              <a:gd name="connsiteY0-136" fmla="*/ 0 h 1379865"/>
              <a:gd name="connsiteX1-137" fmla="*/ 518280 w 633931"/>
              <a:gd name="connsiteY1-138" fmla="*/ 374934 h 1379865"/>
              <a:gd name="connsiteX2-139" fmla="*/ 633931 w 633931"/>
              <a:gd name="connsiteY2-140" fmla="*/ 571477 h 1379865"/>
              <a:gd name="connsiteX3-141" fmla="*/ 627665 w 633931"/>
              <a:gd name="connsiteY3-142" fmla="*/ 1379865 h 1379865"/>
              <a:gd name="connsiteX0-143" fmla="*/ 0 w 634110"/>
              <a:gd name="connsiteY0-144" fmla="*/ 0 h 1379865"/>
              <a:gd name="connsiteX1-145" fmla="*/ 518280 w 634110"/>
              <a:gd name="connsiteY1-146" fmla="*/ 374934 h 1379865"/>
              <a:gd name="connsiteX2-147" fmla="*/ 633931 w 634110"/>
              <a:gd name="connsiteY2-148" fmla="*/ 571477 h 1379865"/>
              <a:gd name="connsiteX3-149" fmla="*/ 627665 w 634110"/>
              <a:gd name="connsiteY3-150" fmla="*/ 1379865 h 1379865"/>
              <a:gd name="connsiteX0-151" fmla="*/ 0 w 628268"/>
              <a:gd name="connsiteY0-152" fmla="*/ 0 h 1379865"/>
              <a:gd name="connsiteX1-153" fmla="*/ 518280 w 628268"/>
              <a:gd name="connsiteY1-154" fmla="*/ 374934 h 1379865"/>
              <a:gd name="connsiteX2-155" fmla="*/ 627666 w 628268"/>
              <a:gd name="connsiteY2-156" fmla="*/ 568769 h 1379865"/>
              <a:gd name="connsiteX3-157" fmla="*/ 627665 w 628268"/>
              <a:gd name="connsiteY3-158" fmla="*/ 1379865 h 1379865"/>
              <a:gd name="connsiteX0-159" fmla="*/ 0 w 628268"/>
              <a:gd name="connsiteY0-160" fmla="*/ 0 h 2425419"/>
              <a:gd name="connsiteX1-161" fmla="*/ 518280 w 628268"/>
              <a:gd name="connsiteY1-162" fmla="*/ 374934 h 2425419"/>
              <a:gd name="connsiteX2-163" fmla="*/ 627666 w 628268"/>
              <a:gd name="connsiteY2-164" fmla="*/ 568769 h 2425419"/>
              <a:gd name="connsiteX3-165" fmla="*/ 627665 w 628268"/>
              <a:gd name="connsiteY3-166" fmla="*/ 2425419 h 2425419"/>
              <a:gd name="connsiteX0-167" fmla="*/ 0 w 628268"/>
              <a:gd name="connsiteY0-168" fmla="*/ 0 h 4241765"/>
              <a:gd name="connsiteX1-169" fmla="*/ 518280 w 628268"/>
              <a:gd name="connsiteY1-170" fmla="*/ 374934 h 4241765"/>
              <a:gd name="connsiteX2-171" fmla="*/ 627666 w 628268"/>
              <a:gd name="connsiteY2-172" fmla="*/ 568769 h 4241765"/>
              <a:gd name="connsiteX3-173" fmla="*/ 627665 w 628268"/>
              <a:gd name="connsiteY3-174" fmla="*/ 4241765 h 4241765"/>
              <a:gd name="connsiteX0-175" fmla="*/ 0 w 632800"/>
              <a:gd name="connsiteY0-176" fmla="*/ 0 h 4241765"/>
              <a:gd name="connsiteX1-177" fmla="*/ 518280 w 632800"/>
              <a:gd name="connsiteY1-178" fmla="*/ 374934 h 4241765"/>
              <a:gd name="connsiteX2-179" fmla="*/ 632615 w 632800"/>
              <a:gd name="connsiteY2-180" fmla="*/ 919487 h 4241765"/>
              <a:gd name="connsiteX3-181" fmla="*/ 627665 w 632800"/>
              <a:gd name="connsiteY3-182" fmla="*/ 4241765 h 4241765"/>
              <a:gd name="connsiteX0-183" fmla="*/ 0 w 636459"/>
              <a:gd name="connsiteY0-184" fmla="*/ 0 h 4241765"/>
              <a:gd name="connsiteX1-185" fmla="*/ 572676 w 636459"/>
              <a:gd name="connsiteY1-186" fmla="*/ 644389 h 4241765"/>
              <a:gd name="connsiteX2-187" fmla="*/ 632615 w 636459"/>
              <a:gd name="connsiteY2-188" fmla="*/ 919487 h 4241765"/>
              <a:gd name="connsiteX3-189" fmla="*/ 627665 w 636459"/>
              <a:gd name="connsiteY3-190" fmla="*/ 4241765 h 4241765"/>
              <a:gd name="connsiteX0-191" fmla="*/ 0 w 636459"/>
              <a:gd name="connsiteY0-192" fmla="*/ 0 h 4241765"/>
              <a:gd name="connsiteX1-193" fmla="*/ 572676 w 636459"/>
              <a:gd name="connsiteY1-194" fmla="*/ 644389 h 4241765"/>
              <a:gd name="connsiteX2-195" fmla="*/ 632615 w 636459"/>
              <a:gd name="connsiteY2-196" fmla="*/ 919487 h 4241765"/>
              <a:gd name="connsiteX3-197" fmla="*/ 627665 w 636459"/>
              <a:gd name="connsiteY3-198" fmla="*/ 4241765 h 4241765"/>
              <a:gd name="connsiteX0-199" fmla="*/ 0 w 636459"/>
              <a:gd name="connsiteY0-200" fmla="*/ 0 h 4241765"/>
              <a:gd name="connsiteX1-201" fmla="*/ 572676 w 636459"/>
              <a:gd name="connsiteY1-202" fmla="*/ 644389 h 4241765"/>
              <a:gd name="connsiteX2-203" fmla="*/ 632615 w 636459"/>
              <a:gd name="connsiteY2-204" fmla="*/ 919487 h 4241765"/>
              <a:gd name="connsiteX3-205" fmla="*/ 627665 w 636459"/>
              <a:gd name="connsiteY3-206" fmla="*/ 4241765 h 4241765"/>
              <a:gd name="connsiteX0-207" fmla="*/ 0 w 636459"/>
              <a:gd name="connsiteY0-208" fmla="*/ 0 h 4241765"/>
              <a:gd name="connsiteX1-209" fmla="*/ 572676 w 636459"/>
              <a:gd name="connsiteY1-210" fmla="*/ 644389 h 4241765"/>
              <a:gd name="connsiteX2-211" fmla="*/ 632615 w 636459"/>
              <a:gd name="connsiteY2-212" fmla="*/ 919487 h 4241765"/>
              <a:gd name="connsiteX3-213" fmla="*/ 627665 w 636459"/>
              <a:gd name="connsiteY3-214" fmla="*/ 4241765 h 4241765"/>
              <a:gd name="connsiteX0-215" fmla="*/ 0 w 633936"/>
              <a:gd name="connsiteY0-216" fmla="*/ 0 h 4241765"/>
              <a:gd name="connsiteX1-217" fmla="*/ 572676 w 633936"/>
              <a:gd name="connsiteY1-218" fmla="*/ 644389 h 4241765"/>
              <a:gd name="connsiteX2-219" fmla="*/ 632615 w 633936"/>
              <a:gd name="connsiteY2-220" fmla="*/ 919487 h 4241765"/>
              <a:gd name="connsiteX3-221" fmla="*/ 627665 w 633936"/>
              <a:gd name="connsiteY3-222" fmla="*/ 4241765 h 4241765"/>
              <a:gd name="connsiteX0-223" fmla="*/ 0 w 632828"/>
              <a:gd name="connsiteY0-224" fmla="*/ 0 h 4241765"/>
              <a:gd name="connsiteX1-225" fmla="*/ 538065 w 632828"/>
              <a:gd name="connsiteY1-226" fmla="*/ 605899 h 4241765"/>
              <a:gd name="connsiteX2-227" fmla="*/ 632615 w 632828"/>
              <a:gd name="connsiteY2-228" fmla="*/ 919487 h 4241765"/>
              <a:gd name="connsiteX3-229" fmla="*/ 627665 w 632828"/>
              <a:gd name="connsiteY3-230" fmla="*/ 4241765 h 4241765"/>
              <a:gd name="connsiteX0-231" fmla="*/ 0 w 632827"/>
              <a:gd name="connsiteY0-232" fmla="*/ 0 h 4241765"/>
              <a:gd name="connsiteX1-233" fmla="*/ 538065 w 632827"/>
              <a:gd name="connsiteY1-234" fmla="*/ 605899 h 4241765"/>
              <a:gd name="connsiteX2-235" fmla="*/ 632615 w 632827"/>
              <a:gd name="connsiteY2-236" fmla="*/ 919487 h 4241765"/>
              <a:gd name="connsiteX3-237" fmla="*/ 627665 w 632827"/>
              <a:gd name="connsiteY3-238" fmla="*/ 4241765 h 4241765"/>
              <a:gd name="connsiteX0-239" fmla="*/ 0 w 632827"/>
              <a:gd name="connsiteY0-240" fmla="*/ 0 h 4241765"/>
              <a:gd name="connsiteX1-241" fmla="*/ 538065 w 632827"/>
              <a:gd name="connsiteY1-242" fmla="*/ 605899 h 4241765"/>
              <a:gd name="connsiteX2-243" fmla="*/ 632615 w 632827"/>
              <a:gd name="connsiteY2-244" fmla="*/ 919487 h 4241765"/>
              <a:gd name="connsiteX3-245" fmla="*/ 627665 w 632827"/>
              <a:gd name="connsiteY3-246" fmla="*/ 4241765 h 4241765"/>
              <a:gd name="connsiteX0-247" fmla="*/ 0 w 632827"/>
              <a:gd name="connsiteY0-248" fmla="*/ 0 h 4241765"/>
              <a:gd name="connsiteX1-249" fmla="*/ 538065 w 632827"/>
              <a:gd name="connsiteY1-250" fmla="*/ 605899 h 4241765"/>
              <a:gd name="connsiteX2-251" fmla="*/ 632615 w 632827"/>
              <a:gd name="connsiteY2-252" fmla="*/ 919487 h 4241765"/>
              <a:gd name="connsiteX3-253" fmla="*/ 627665 w 632827"/>
              <a:gd name="connsiteY3-254" fmla="*/ 4241765 h 42417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827" h="4241765">
                <a:moveTo>
                  <a:pt x="0" y="0"/>
                </a:moveTo>
                <a:lnTo>
                  <a:pt x="538065" y="605899"/>
                </a:lnTo>
                <a:cubicBezTo>
                  <a:pt x="604178" y="691617"/>
                  <a:pt x="635752" y="766511"/>
                  <a:pt x="632615" y="919487"/>
                </a:cubicBezTo>
                <a:cubicBezTo>
                  <a:pt x="630526" y="1188950"/>
                  <a:pt x="629754" y="3972302"/>
                  <a:pt x="627665" y="4241765"/>
                </a:cubicBezTo>
              </a:path>
            </a:pathLst>
          </a:custGeom>
          <a:ln w="12700">
            <a:solidFill>
              <a:srgbClr val="0297F0">
                <a:alpha val="80000"/>
              </a:srgbClr>
            </a:solidFill>
            <a:prstDash val="solid"/>
            <a:headEnd type="oval" w="lg" len="lg"/>
            <a:tailEnd type="none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172563" y="4895223"/>
            <a:ext cx="9347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</a:t>
            </a:r>
            <a:endParaRPr lang="en-US" altLang="zh-CN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01</a:t>
            </a:r>
            <a:endParaRPr lang="zh-CN" altLang="en-US" sz="4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14873" y="3527219"/>
            <a:ext cx="9347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</a:t>
            </a:r>
            <a:endParaRPr lang="en-US" altLang="zh-CN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02</a:t>
            </a:r>
            <a:endParaRPr lang="zh-CN" altLang="en-US" sz="4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04527" y="2227171"/>
            <a:ext cx="93472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ea"/>
              </a:rPr>
              <a:t>STEP</a:t>
            </a:r>
            <a:endParaRPr lang="en-US" altLang="zh-CN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+mn-ea"/>
              </a:rPr>
              <a:t>0</a:t>
            </a:r>
            <a:r>
              <a:rPr lang="en-US" sz="4800" b="1" dirty="0">
                <a:solidFill>
                  <a:schemeClr val="bg1"/>
                </a:solidFill>
                <a:latin typeface="+mn-ea"/>
              </a:rPr>
              <a:t>3</a:t>
            </a:r>
            <a:endParaRPr lang="en-US" sz="4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5572996" y="6003692"/>
            <a:ext cx="5095401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提高报考率，组织师范生全员报考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47"/>
          <p:cNvSpPr>
            <a:spLocks noChangeArrowheads="1"/>
          </p:cNvSpPr>
          <p:nvPr/>
        </p:nvSpPr>
        <p:spPr bwMode="auto">
          <a:xfrm>
            <a:off x="7204565" y="4101571"/>
            <a:ext cx="5095401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提高通过率，学校免费组织云培训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11544" y="1942868"/>
            <a:ext cx="3411117" cy="2952576"/>
          </a:xfrm>
          <a:prstGeom prst="rect">
            <a:avLst/>
          </a:prstGeom>
          <a:solidFill>
            <a:srgbClr val="0297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62" tIns="60981" rIns="121962" bIns="60981" rtlCol="0" anchor="ctr"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7" name="Freeform 18">
            <a:hlinkClick r:id="rId1"/>
          </p:cNvPr>
          <p:cNvSpPr>
            <a:spLocks noEditPoints="1"/>
          </p:cNvSpPr>
          <p:nvPr/>
        </p:nvSpPr>
        <p:spPr bwMode="auto">
          <a:xfrm>
            <a:off x="713935" y="4346815"/>
            <a:ext cx="539479" cy="548736"/>
          </a:xfrm>
          <a:custGeom>
            <a:avLst/>
            <a:gdLst>
              <a:gd name="T0" fmla="*/ 60 w 120"/>
              <a:gd name="T1" fmla="*/ 62 h 122"/>
              <a:gd name="T2" fmla="*/ 91 w 120"/>
              <a:gd name="T3" fmla="*/ 31 h 122"/>
              <a:gd name="T4" fmla="*/ 60 w 120"/>
              <a:gd name="T5" fmla="*/ 0 h 122"/>
              <a:gd name="T6" fmla="*/ 29 w 120"/>
              <a:gd name="T7" fmla="*/ 31 h 122"/>
              <a:gd name="T8" fmla="*/ 60 w 120"/>
              <a:gd name="T9" fmla="*/ 62 h 122"/>
              <a:gd name="T10" fmla="*/ 75 w 120"/>
              <a:gd name="T11" fmla="*/ 64 h 122"/>
              <a:gd name="T12" fmla="*/ 60 w 120"/>
              <a:gd name="T13" fmla="*/ 83 h 122"/>
              <a:gd name="T14" fmla="*/ 44 w 120"/>
              <a:gd name="T15" fmla="*/ 64 h 122"/>
              <a:gd name="T16" fmla="*/ 0 w 120"/>
              <a:gd name="T17" fmla="*/ 122 h 122"/>
              <a:gd name="T18" fmla="*/ 59 w 120"/>
              <a:gd name="T19" fmla="*/ 122 h 122"/>
              <a:gd name="T20" fmla="*/ 60 w 120"/>
              <a:gd name="T21" fmla="*/ 122 h 122"/>
              <a:gd name="T22" fmla="*/ 120 w 120"/>
              <a:gd name="T23" fmla="*/ 122 h 122"/>
              <a:gd name="T24" fmla="*/ 75 w 120"/>
              <a:gd name="T25" fmla="*/ 6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122">
                <a:moveTo>
                  <a:pt x="60" y="62"/>
                </a:moveTo>
                <a:cubicBezTo>
                  <a:pt x="77" y="62"/>
                  <a:pt x="91" y="48"/>
                  <a:pt x="91" y="31"/>
                </a:cubicBezTo>
                <a:cubicBezTo>
                  <a:pt x="91" y="13"/>
                  <a:pt x="77" y="0"/>
                  <a:pt x="60" y="0"/>
                </a:cubicBezTo>
                <a:cubicBezTo>
                  <a:pt x="43" y="0"/>
                  <a:pt x="29" y="13"/>
                  <a:pt x="29" y="31"/>
                </a:cubicBezTo>
                <a:cubicBezTo>
                  <a:pt x="29" y="48"/>
                  <a:pt x="43" y="62"/>
                  <a:pt x="60" y="62"/>
                </a:cubicBezTo>
                <a:moveTo>
                  <a:pt x="75" y="64"/>
                </a:moveTo>
                <a:cubicBezTo>
                  <a:pt x="60" y="83"/>
                  <a:pt x="60" y="83"/>
                  <a:pt x="60" y="83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10" y="63"/>
                  <a:pt x="0" y="122"/>
                </a:cubicBezTo>
                <a:cubicBezTo>
                  <a:pt x="59" y="122"/>
                  <a:pt x="59" y="122"/>
                  <a:pt x="59" y="122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0" y="63"/>
                  <a:pt x="75" y="64"/>
                  <a:pt x="75" y="6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72" tIns="45736" rIns="91472" bIns="45736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0" name="Freeform 18">
            <a:hlinkClick r:id="rId1"/>
          </p:cNvPr>
          <p:cNvSpPr>
            <a:spLocks noEditPoints="1"/>
          </p:cNvSpPr>
          <p:nvPr/>
        </p:nvSpPr>
        <p:spPr bwMode="auto">
          <a:xfrm>
            <a:off x="3015451" y="4370217"/>
            <a:ext cx="539199" cy="501728"/>
          </a:xfrm>
          <a:custGeom>
            <a:avLst/>
            <a:gdLst>
              <a:gd name="T0" fmla="*/ 60 w 120"/>
              <a:gd name="T1" fmla="*/ 62 h 122"/>
              <a:gd name="T2" fmla="*/ 91 w 120"/>
              <a:gd name="T3" fmla="*/ 31 h 122"/>
              <a:gd name="T4" fmla="*/ 60 w 120"/>
              <a:gd name="T5" fmla="*/ 0 h 122"/>
              <a:gd name="T6" fmla="*/ 29 w 120"/>
              <a:gd name="T7" fmla="*/ 31 h 122"/>
              <a:gd name="T8" fmla="*/ 60 w 120"/>
              <a:gd name="T9" fmla="*/ 62 h 122"/>
              <a:gd name="T10" fmla="*/ 75 w 120"/>
              <a:gd name="T11" fmla="*/ 64 h 122"/>
              <a:gd name="T12" fmla="*/ 60 w 120"/>
              <a:gd name="T13" fmla="*/ 83 h 122"/>
              <a:gd name="T14" fmla="*/ 44 w 120"/>
              <a:gd name="T15" fmla="*/ 64 h 122"/>
              <a:gd name="T16" fmla="*/ 0 w 120"/>
              <a:gd name="T17" fmla="*/ 122 h 122"/>
              <a:gd name="T18" fmla="*/ 59 w 120"/>
              <a:gd name="T19" fmla="*/ 122 h 122"/>
              <a:gd name="T20" fmla="*/ 60 w 120"/>
              <a:gd name="T21" fmla="*/ 122 h 122"/>
              <a:gd name="T22" fmla="*/ 120 w 120"/>
              <a:gd name="T23" fmla="*/ 122 h 122"/>
              <a:gd name="T24" fmla="*/ 75 w 120"/>
              <a:gd name="T25" fmla="*/ 6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122">
                <a:moveTo>
                  <a:pt x="60" y="62"/>
                </a:moveTo>
                <a:cubicBezTo>
                  <a:pt x="77" y="62"/>
                  <a:pt x="91" y="48"/>
                  <a:pt x="91" y="31"/>
                </a:cubicBezTo>
                <a:cubicBezTo>
                  <a:pt x="91" y="13"/>
                  <a:pt x="77" y="0"/>
                  <a:pt x="60" y="0"/>
                </a:cubicBezTo>
                <a:cubicBezTo>
                  <a:pt x="43" y="0"/>
                  <a:pt x="29" y="13"/>
                  <a:pt x="29" y="31"/>
                </a:cubicBezTo>
                <a:cubicBezTo>
                  <a:pt x="29" y="48"/>
                  <a:pt x="43" y="62"/>
                  <a:pt x="60" y="62"/>
                </a:cubicBezTo>
                <a:moveTo>
                  <a:pt x="75" y="64"/>
                </a:moveTo>
                <a:cubicBezTo>
                  <a:pt x="60" y="83"/>
                  <a:pt x="60" y="83"/>
                  <a:pt x="60" y="83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10" y="63"/>
                  <a:pt x="0" y="122"/>
                </a:cubicBezTo>
                <a:cubicBezTo>
                  <a:pt x="59" y="122"/>
                  <a:pt x="59" y="122"/>
                  <a:pt x="59" y="122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0" y="63"/>
                  <a:pt x="75" y="64"/>
                  <a:pt x="75" y="6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72" tIns="45736" rIns="91472" bIns="45736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1" name="Freeform 18">
            <a:hlinkClick r:id="rId1"/>
          </p:cNvPr>
          <p:cNvSpPr>
            <a:spLocks noEditPoints="1"/>
          </p:cNvSpPr>
          <p:nvPr/>
        </p:nvSpPr>
        <p:spPr bwMode="auto">
          <a:xfrm>
            <a:off x="4254613" y="3421475"/>
            <a:ext cx="539479" cy="548736"/>
          </a:xfrm>
          <a:custGeom>
            <a:avLst/>
            <a:gdLst>
              <a:gd name="T0" fmla="*/ 60 w 120"/>
              <a:gd name="T1" fmla="*/ 62 h 122"/>
              <a:gd name="T2" fmla="*/ 91 w 120"/>
              <a:gd name="T3" fmla="*/ 31 h 122"/>
              <a:gd name="T4" fmla="*/ 60 w 120"/>
              <a:gd name="T5" fmla="*/ 0 h 122"/>
              <a:gd name="T6" fmla="*/ 29 w 120"/>
              <a:gd name="T7" fmla="*/ 31 h 122"/>
              <a:gd name="T8" fmla="*/ 60 w 120"/>
              <a:gd name="T9" fmla="*/ 62 h 122"/>
              <a:gd name="T10" fmla="*/ 75 w 120"/>
              <a:gd name="T11" fmla="*/ 64 h 122"/>
              <a:gd name="T12" fmla="*/ 60 w 120"/>
              <a:gd name="T13" fmla="*/ 83 h 122"/>
              <a:gd name="T14" fmla="*/ 44 w 120"/>
              <a:gd name="T15" fmla="*/ 64 h 122"/>
              <a:gd name="T16" fmla="*/ 0 w 120"/>
              <a:gd name="T17" fmla="*/ 122 h 122"/>
              <a:gd name="T18" fmla="*/ 59 w 120"/>
              <a:gd name="T19" fmla="*/ 122 h 122"/>
              <a:gd name="T20" fmla="*/ 60 w 120"/>
              <a:gd name="T21" fmla="*/ 122 h 122"/>
              <a:gd name="T22" fmla="*/ 120 w 120"/>
              <a:gd name="T23" fmla="*/ 122 h 122"/>
              <a:gd name="T24" fmla="*/ 75 w 120"/>
              <a:gd name="T25" fmla="*/ 6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122">
                <a:moveTo>
                  <a:pt x="60" y="62"/>
                </a:moveTo>
                <a:cubicBezTo>
                  <a:pt x="77" y="62"/>
                  <a:pt x="91" y="48"/>
                  <a:pt x="91" y="31"/>
                </a:cubicBezTo>
                <a:cubicBezTo>
                  <a:pt x="91" y="13"/>
                  <a:pt x="77" y="0"/>
                  <a:pt x="60" y="0"/>
                </a:cubicBezTo>
                <a:cubicBezTo>
                  <a:pt x="43" y="0"/>
                  <a:pt x="29" y="13"/>
                  <a:pt x="29" y="31"/>
                </a:cubicBezTo>
                <a:cubicBezTo>
                  <a:pt x="29" y="48"/>
                  <a:pt x="43" y="62"/>
                  <a:pt x="60" y="62"/>
                </a:cubicBezTo>
                <a:moveTo>
                  <a:pt x="75" y="64"/>
                </a:moveTo>
                <a:cubicBezTo>
                  <a:pt x="60" y="83"/>
                  <a:pt x="60" y="83"/>
                  <a:pt x="60" y="83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10" y="63"/>
                  <a:pt x="0" y="122"/>
                </a:cubicBezTo>
                <a:cubicBezTo>
                  <a:pt x="59" y="122"/>
                  <a:pt x="59" y="122"/>
                  <a:pt x="59" y="122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0" y="63"/>
                  <a:pt x="75" y="64"/>
                  <a:pt x="75" y="6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72" tIns="45736" rIns="91472" bIns="45736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2" name="Freeform 18">
            <a:hlinkClick r:id="rId1"/>
          </p:cNvPr>
          <p:cNvSpPr>
            <a:spLocks noEditPoints="1"/>
          </p:cNvSpPr>
          <p:nvPr/>
        </p:nvSpPr>
        <p:spPr bwMode="auto">
          <a:xfrm>
            <a:off x="1522416" y="4326491"/>
            <a:ext cx="539479" cy="548736"/>
          </a:xfrm>
          <a:custGeom>
            <a:avLst/>
            <a:gdLst>
              <a:gd name="T0" fmla="*/ 60 w 120"/>
              <a:gd name="T1" fmla="*/ 62 h 122"/>
              <a:gd name="T2" fmla="*/ 91 w 120"/>
              <a:gd name="T3" fmla="*/ 31 h 122"/>
              <a:gd name="T4" fmla="*/ 60 w 120"/>
              <a:gd name="T5" fmla="*/ 0 h 122"/>
              <a:gd name="T6" fmla="*/ 29 w 120"/>
              <a:gd name="T7" fmla="*/ 31 h 122"/>
              <a:gd name="T8" fmla="*/ 60 w 120"/>
              <a:gd name="T9" fmla="*/ 62 h 122"/>
              <a:gd name="T10" fmla="*/ 75 w 120"/>
              <a:gd name="T11" fmla="*/ 64 h 122"/>
              <a:gd name="T12" fmla="*/ 60 w 120"/>
              <a:gd name="T13" fmla="*/ 83 h 122"/>
              <a:gd name="T14" fmla="*/ 44 w 120"/>
              <a:gd name="T15" fmla="*/ 64 h 122"/>
              <a:gd name="T16" fmla="*/ 0 w 120"/>
              <a:gd name="T17" fmla="*/ 122 h 122"/>
              <a:gd name="T18" fmla="*/ 59 w 120"/>
              <a:gd name="T19" fmla="*/ 122 h 122"/>
              <a:gd name="T20" fmla="*/ 60 w 120"/>
              <a:gd name="T21" fmla="*/ 122 h 122"/>
              <a:gd name="T22" fmla="*/ 120 w 120"/>
              <a:gd name="T23" fmla="*/ 122 h 122"/>
              <a:gd name="T24" fmla="*/ 75 w 120"/>
              <a:gd name="T25" fmla="*/ 6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122">
                <a:moveTo>
                  <a:pt x="60" y="62"/>
                </a:moveTo>
                <a:cubicBezTo>
                  <a:pt x="77" y="62"/>
                  <a:pt x="91" y="48"/>
                  <a:pt x="91" y="31"/>
                </a:cubicBezTo>
                <a:cubicBezTo>
                  <a:pt x="91" y="13"/>
                  <a:pt x="77" y="0"/>
                  <a:pt x="60" y="0"/>
                </a:cubicBezTo>
                <a:cubicBezTo>
                  <a:pt x="43" y="0"/>
                  <a:pt x="29" y="13"/>
                  <a:pt x="29" y="31"/>
                </a:cubicBezTo>
                <a:cubicBezTo>
                  <a:pt x="29" y="48"/>
                  <a:pt x="43" y="62"/>
                  <a:pt x="60" y="62"/>
                </a:cubicBezTo>
                <a:moveTo>
                  <a:pt x="75" y="64"/>
                </a:moveTo>
                <a:cubicBezTo>
                  <a:pt x="60" y="83"/>
                  <a:pt x="60" y="83"/>
                  <a:pt x="60" y="83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10" y="63"/>
                  <a:pt x="0" y="122"/>
                </a:cubicBezTo>
                <a:cubicBezTo>
                  <a:pt x="59" y="122"/>
                  <a:pt x="59" y="122"/>
                  <a:pt x="59" y="122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0" y="63"/>
                  <a:pt x="75" y="64"/>
                  <a:pt x="75" y="6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72" tIns="45736" rIns="91472" bIns="45736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3" name="Freeform 18">
            <a:hlinkClick r:id="rId1"/>
          </p:cNvPr>
          <p:cNvSpPr>
            <a:spLocks noEditPoints="1"/>
          </p:cNvSpPr>
          <p:nvPr/>
        </p:nvSpPr>
        <p:spPr bwMode="auto">
          <a:xfrm>
            <a:off x="2274925" y="4326395"/>
            <a:ext cx="539199" cy="569049"/>
          </a:xfrm>
          <a:custGeom>
            <a:avLst/>
            <a:gdLst>
              <a:gd name="T0" fmla="*/ 60 w 120"/>
              <a:gd name="T1" fmla="*/ 62 h 122"/>
              <a:gd name="T2" fmla="*/ 91 w 120"/>
              <a:gd name="T3" fmla="*/ 31 h 122"/>
              <a:gd name="T4" fmla="*/ 60 w 120"/>
              <a:gd name="T5" fmla="*/ 0 h 122"/>
              <a:gd name="T6" fmla="*/ 29 w 120"/>
              <a:gd name="T7" fmla="*/ 31 h 122"/>
              <a:gd name="T8" fmla="*/ 60 w 120"/>
              <a:gd name="T9" fmla="*/ 62 h 122"/>
              <a:gd name="T10" fmla="*/ 75 w 120"/>
              <a:gd name="T11" fmla="*/ 64 h 122"/>
              <a:gd name="T12" fmla="*/ 60 w 120"/>
              <a:gd name="T13" fmla="*/ 83 h 122"/>
              <a:gd name="T14" fmla="*/ 44 w 120"/>
              <a:gd name="T15" fmla="*/ 64 h 122"/>
              <a:gd name="T16" fmla="*/ 0 w 120"/>
              <a:gd name="T17" fmla="*/ 122 h 122"/>
              <a:gd name="T18" fmla="*/ 59 w 120"/>
              <a:gd name="T19" fmla="*/ 122 h 122"/>
              <a:gd name="T20" fmla="*/ 60 w 120"/>
              <a:gd name="T21" fmla="*/ 122 h 122"/>
              <a:gd name="T22" fmla="*/ 120 w 120"/>
              <a:gd name="T23" fmla="*/ 122 h 122"/>
              <a:gd name="T24" fmla="*/ 75 w 120"/>
              <a:gd name="T25" fmla="*/ 6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122">
                <a:moveTo>
                  <a:pt x="60" y="62"/>
                </a:moveTo>
                <a:cubicBezTo>
                  <a:pt x="77" y="62"/>
                  <a:pt x="91" y="48"/>
                  <a:pt x="91" y="31"/>
                </a:cubicBezTo>
                <a:cubicBezTo>
                  <a:pt x="91" y="13"/>
                  <a:pt x="77" y="0"/>
                  <a:pt x="60" y="0"/>
                </a:cubicBezTo>
                <a:cubicBezTo>
                  <a:pt x="43" y="0"/>
                  <a:pt x="29" y="13"/>
                  <a:pt x="29" y="31"/>
                </a:cubicBezTo>
                <a:cubicBezTo>
                  <a:pt x="29" y="48"/>
                  <a:pt x="43" y="62"/>
                  <a:pt x="60" y="62"/>
                </a:cubicBezTo>
                <a:moveTo>
                  <a:pt x="75" y="64"/>
                </a:moveTo>
                <a:cubicBezTo>
                  <a:pt x="60" y="83"/>
                  <a:pt x="60" y="83"/>
                  <a:pt x="60" y="83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10" y="63"/>
                  <a:pt x="0" y="122"/>
                </a:cubicBezTo>
                <a:cubicBezTo>
                  <a:pt x="59" y="122"/>
                  <a:pt x="59" y="122"/>
                  <a:pt x="59" y="122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0" y="63"/>
                  <a:pt x="75" y="64"/>
                  <a:pt x="75" y="6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72" tIns="45736" rIns="91472" bIns="45736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411544" y="2411571"/>
            <a:ext cx="352416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年湖北省新教师招聘</a:t>
            </a:r>
            <a:endParaRPr lang="zh-CN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47"/>
          <p:cNvSpPr>
            <a:spLocks noChangeArrowheads="1"/>
          </p:cNvSpPr>
          <p:nvPr/>
        </p:nvSpPr>
        <p:spPr bwMode="auto">
          <a:xfrm>
            <a:off x="3719776" y="1229016"/>
            <a:ext cx="5448516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8" tIns="45724" rIns="91448" bIns="45724">
            <a:spAutoFit/>
          </a:bodyPr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提高从教率，对接各县市区开展云招聘</a:t>
            </a:r>
            <a:endParaRPr lang="zh-CN" alt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57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TEXT_PART_ID_V2" val="d-4-2"/>
  <p:tag name="KSO_WM_UNIT_COLOR_SCHEME_SHAPE_ID" val="15"/>
  <p:tag name="KSO_WM_UNIT_COLOR_SCHEME_PARENT_PAGE" val="0_1"/>
  <p:tag name="KSO_WM_UNIT_PRESET_TEXT" val="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&#13;单击此处添加文本具体内容，简明扼要的阐述您的观点。根据需要可酌情增减文字，以便观者准确的理解您传达的思想。"/>
  <p:tag name="KSO_WM_UNIT_NOCLEAR" val="1"/>
  <p:tag name="KSO_WM_UNIT_VALUE" val="46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4769_1*f*1"/>
  <p:tag name="KSO_WM_TEMPLATE_CATEGORY" val="diagram"/>
  <p:tag name="KSO_WM_TEMPLATE_INDEX" val="20194769"/>
  <p:tag name="KSO_WM_UNIT_LAYERLEVEL" val="1"/>
  <p:tag name="KSO_WM_TAG_VERSION" val="1.0"/>
  <p:tag name="KSO_WM_BEAUTIFY_FLAG" val="#wm#"/>
  <p:tag name="KSO_WM_UNIT_SUBTYPE" val="a"/>
</p:tagLst>
</file>

<file path=ppt/tags/tag100.xml><?xml version="1.0" encoding="utf-8"?>
<p:tagLst xmlns:p="http://schemas.openxmlformats.org/presentationml/2006/main">
  <p:tag name="KSO_WM_UNIT_ISCONTENTSTITLE" val="0"/>
  <p:tag name="KSO_WM_UNIT_PRESET_TEXT" val="点击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02339_2*l_h_a*1_4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02339_2*l_h_i*1_5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02.xml><?xml version="1.0" encoding="utf-8"?>
<p:tagLst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02339_2*l_h_f*1_5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3.xml><?xml version="1.0" encoding="utf-8"?>
<p:tagLst xmlns:p="http://schemas.openxmlformats.org/presentationml/2006/main">
  <p:tag name="KSO_WM_UNIT_ISCONTENTSTITLE" val="0"/>
  <p:tag name="KSO_WM_UNIT_PRESET_TEXT" val="点击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02339_2*l_h_a*1_5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2390_1*i*7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BLOCK" val="0"/>
  <p:tag name="KSO_WM_UNIT_SM_LIMIT_TYPE" val="1"/>
  <p:tag name="KSO_WM_UNIT_PLACING_PICTURE_MD4" val="0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2390_1*i*1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SM_LIMIT_TYPE" val="1"/>
  <p:tag name="KSO_WM_UNIT_PLACING_PICTURE_MD4" val="0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2390_1*i*3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SM_LIMIT_TYPE" val="1"/>
  <p:tag name="KSO_WM_UNIT_PLACING_PICTURE_MD4" val="0"/>
</p:tagLst>
</file>

<file path=ppt/tags/tag107.xml><?xml version="1.0" encoding="utf-8"?>
<p:tagLst xmlns:p="http://schemas.openxmlformats.org/presentationml/2006/main">
  <p:tag name="KSO_WM_UNIT_ISCONTENTSTITLE" val="0"/>
  <p:tag name="KSO_WM_UNIT_PRESET_TEXT" val="点击&#13;输入大标题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2390_1*a*1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BLOCK" val="0"/>
  <p:tag name="KSO_WM_UNIT_ISNUMDGMTITLE" val="0"/>
  <p:tag name="KSO_WM_UNIT_PLACING_PICTURE_MD4" val="0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2390_1*i*4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TYPE" val="i"/>
  <p:tag name="KSO_WM_UNIT_INDEX" val="4"/>
  <p:tag name="KSO_WM_UNIT_BLOCK" val="0"/>
  <p:tag name="KSO_WM_UNIT_SM_LIMIT_TYPE" val="1"/>
  <p:tag name="KSO_WM_UNIT_PLACING_PICTURE_MD4" val="0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2390_1*i*2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TYPE" val="i"/>
  <p:tag name="KSO_WM_UNIT_INDEX" val="2"/>
  <p:tag name="KSO_WM_UNIT_BLOCK" val="0"/>
  <p:tag name="KSO_WM_UNIT_SM_LIMIT_TYPE" val="1"/>
  <p:tag name="KSO_WM_UNIT_PLACING_PICTURE_MD4" val="0"/>
</p:tagLst>
</file>

<file path=ppt/tags/tag11.xml><?xml version="1.0" encoding="utf-8"?>
<p:tagLst xmlns:p="http://schemas.openxmlformats.org/presentationml/2006/main">
  <p:tag name="KSO_WM_SLIDE_COLORSCHEME_VERSION" val="3.2"/>
  <p:tag name="KSO_WM_SLIDE_ID" val="diagram20194769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6*684"/>
  <p:tag name="KSO_WM_SLIDE_POSITION" val="43*0"/>
  <p:tag name="KSO_WM_TAG_VERSION" val="1.0"/>
  <p:tag name="KSO_WM_BEAUTIFY_FLAG" val="#wm#"/>
  <p:tag name="KSO_WM_TEMPLATE_CATEGORY" val="diagram"/>
  <p:tag name="KSO_WM_TEMPLATE_INDEX" val="20194769"/>
  <p:tag name="KSO_WM_SLIDE_LAYOUT" val="a_f"/>
  <p:tag name="KSO_WM_SLIDE_LAYOUT_CNT" val="1_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2390_1*i*5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TYPE" val="i"/>
  <p:tag name="KSO_WM_UNIT_INDEX" val="5"/>
  <p:tag name="KSO_WM_UNIT_SM_LIMIT_TYPE" val="1"/>
  <p:tag name="KSO_WM_UNIT_PLACING_PICTURE_MD4" val="0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2390_1*i*6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TYPE" val="i"/>
  <p:tag name="KSO_WM_UNIT_INDEX" val="6"/>
  <p:tag name="KSO_WM_UNIT_SM_LIMIT_TYPE" val="1"/>
  <p:tag name="KSO_WM_UNIT_PLACING_PICTURE_MD4" val="0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2390_1*i*8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BLOCK" val="0"/>
  <p:tag name="KSO_WM_UNIT_SM_LIMIT_TYPE" val="1"/>
  <p:tag name="KSO_WM_UNIT_PLACING_PICTURE_MD4" val="0"/>
</p:tagLst>
</file>

<file path=ppt/tags/tag113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7172"/>
  <p:tag name="RESOURCELIB_SHAPETYPE" val="4"/>
  <p:tag name="KSO_WM_UNIT_ICON_FILEID" val="3140018"/>
  <p:tag name="KSO_WM_UNIT_ICON_STYLE" val="2"/>
  <p:tag name="KSO_WM_UNIT_VALUE" val="80*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02339_2*l_h_x*1_1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14.xml><?xml version="1.0" encoding="utf-8"?>
<p:tagLst xmlns:p="http://schemas.openxmlformats.org/presentationml/2006/main">
  <p:tag name="PA" val="v5.2.7"/>
</p:tagLst>
</file>

<file path=ppt/tags/tag115.xml><?xml version="1.0" encoding="utf-8"?>
<p:tagLst xmlns:p="http://schemas.openxmlformats.org/presentationml/2006/main">
  <p:tag name="PA" val="v5.2.7"/>
</p:tagLst>
</file>

<file path=ppt/tags/tag116.xml><?xml version="1.0" encoding="utf-8"?>
<p:tagLst xmlns:p="http://schemas.openxmlformats.org/presentationml/2006/main">
  <p:tag name="PA" val="v5.2.7"/>
</p:tagLst>
</file>

<file path=ppt/tags/tag117.xml><?xml version="1.0" encoding="utf-8"?>
<p:tagLst xmlns:p="http://schemas.openxmlformats.org/presentationml/2006/main">
  <p:tag name="PA" val="v5.2.7"/>
</p:tagLst>
</file>

<file path=ppt/tags/tag118.xml><?xml version="1.0" encoding="utf-8"?>
<p:tagLst xmlns:p="http://schemas.openxmlformats.org/presentationml/2006/main">
  <p:tag name="PA" val="v5.2.7"/>
</p:tagLst>
</file>

<file path=ppt/tags/tag119.xml><?xml version="1.0" encoding="utf-8"?>
<p:tagLst xmlns:p="http://schemas.openxmlformats.org/presentationml/2006/main">
  <p:tag name="PA" val="v5.2.7"/>
</p:tagLst>
</file>

<file path=ppt/tags/tag12.xml><?xml version="1.0" encoding="utf-8"?>
<p:tagLst xmlns:p="http://schemas.openxmlformats.org/presentationml/2006/main">
  <p:tag name="KSO_WM_UNIT_PLACING_PICTURE_USER_VIEWPORT" val="{&quot;height&quot;:5602.1244094488184,&quot;width&quot;:4026.3700787401576}"/>
</p:tagLst>
</file>

<file path=ppt/tags/tag120.xml><?xml version="1.0" encoding="utf-8"?>
<p:tagLst xmlns:p="http://schemas.openxmlformats.org/presentationml/2006/main">
  <p:tag name="PA" val="v5.2.7"/>
</p:tagLst>
</file>

<file path=ppt/tags/tag121.xml><?xml version="1.0" encoding="utf-8"?>
<p:tagLst xmlns:p="http://schemas.openxmlformats.org/presentationml/2006/main">
  <p:tag name="PA" val="v5.2.7"/>
</p:tagLst>
</file>

<file path=ppt/tags/tag122.xml><?xml version="1.0" encoding="utf-8"?>
<p:tagLst xmlns:p="http://schemas.openxmlformats.org/presentationml/2006/main">
  <p:tag name="PA" val="v5.2.7"/>
</p:tagLst>
</file>

<file path=ppt/tags/tag123.xml><?xml version="1.0" encoding="utf-8"?>
<p:tagLst xmlns:p="http://schemas.openxmlformats.org/presentationml/2006/main">
  <p:tag name="PA" val="v5.2.7"/>
</p:tagLst>
</file>

<file path=ppt/tags/tag124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9483"/>
  <p:tag name="RESOURCELIB_SHAPETYPE" val="4"/>
  <p:tag name="KSO_WM_UNIT_ICON_FILEID" val="3140024"/>
  <p:tag name="KSO_WM_UNIT_ICON_STYLE" val="2"/>
  <p:tag name="KSO_WM_UNIT_VALUE" val="80*6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02339_2*l_h_x*1_2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PA" val="v5.2.7"/>
</p:tagLst>
</file>

<file path=ppt/tags/tag126.xml><?xml version="1.0" encoding="utf-8"?>
<p:tagLst xmlns:p="http://schemas.openxmlformats.org/presentationml/2006/main">
  <p:tag name="KSO_WM_UNIT_ICON_FILEID" val="3100473"/>
  <p:tag name="KSO_WM_UNIT_ICON_STYLE" val="1"/>
  <p:tag name="KSO_WM_UNIT_VALUE" val="80*6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02339_2*l_h_x*1_3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7172"/>
  <p:tag name="RESOURCELIB_SHAPETYPE" val="4"/>
  <p:tag name="KSO_WM_UNIT_ICON_FILEID" val="3140018"/>
  <p:tag name="KSO_WM_UNIT_ICON_STYLE" val="2"/>
  <p:tag name="KSO_WM_UNIT_VALUE" val="80*7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02339_2*l_h_x*1_4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PA" val="v5.2.7"/>
</p:tagLst>
</file>

<file path=ppt/tags/tag129.xml><?xml version="1.0" encoding="utf-8"?>
<p:tagLst xmlns:p="http://schemas.openxmlformats.org/presentationml/2006/main">
  <p:tag name="PA" val="v5.2.7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6578_1*i*1"/>
  <p:tag name="KSO_WM_TEMPLATE_CATEGORY" val="diagram"/>
  <p:tag name="KSO_WM_TEMPLATE_INDEX" val="20206578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9d7803dc741d3f2d9ea5bb"/>
  <p:tag name="KSO_WM_CHIP_XID" val="5e99803bdade925159b52637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94"/>
  <p:tag name="KSO_WM_TEMPLATE_ASSEMBLE_XID" val="5ebd0298ddc3daf3fef3f3a7"/>
  <p:tag name="KSO_WM_TEMPLATE_ASSEMBLE_GROUPID" val="5ebd0298ddc3daf3fef3f3a7"/>
</p:tagLst>
</file>

<file path=ppt/tags/tag130.xml><?xml version="1.0" encoding="utf-8"?>
<p:tagLst xmlns:p="http://schemas.openxmlformats.org/presentationml/2006/main">
  <p:tag name="PA" val="v5.2.7"/>
</p:tagLst>
</file>

<file path=ppt/tags/tag131.xml><?xml version="1.0" encoding="utf-8"?>
<p:tagLst xmlns:p="http://schemas.openxmlformats.org/presentationml/2006/main">
  <p:tag name="PA" val="v5.2.7"/>
</p:tagLst>
</file>

<file path=ppt/tags/tag132.xml><?xml version="1.0" encoding="utf-8"?>
<p:tagLst xmlns:p="http://schemas.openxmlformats.org/presentationml/2006/main">
  <p:tag name="PA" val="v5.2.7"/>
</p:tagLst>
</file>

<file path=ppt/tags/tag133.xml><?xml version="1.0" encoding="utf-8"?>
<p:tagLst xmlns:p="http://schemas.openxmlformats.org/presentationml/2006/main">
  <p:tag name="PA" val="v5.2.7"/>
</p:tagLst>
</file>

<file path=ppt/tags/tag134.xml><?xml version="1.0" encoding="utf-8"?>
<p:tagLst xmlns:p="http://schemas.openxmlformats.org/presentationml/2006/main">
  <p:tag name="PA" val="v5.2.7"/>
</p:tagLst>
</file>

<file path=ppt/tags/tag135.xml><?xml version="1.0" encoding="utf-8"?>
<p:tagLst xmlns:p="http://schemas.openxmlformats.org/presentationml/2006/main">
  <p:tag name="PA" val="v5.2.7"/>
</p:tagLst>
</file>

<file path=ppt/tags/tag136.xml><?xml version="1.0" encoding="utf-8"?>
<p:tagLst xmlns:p="http://schemas.openxmlformats.org/presentationml/2006/main">
  <p:tag name="PA" val="v5.2.7"/>
</p:tagLst>
</file>

<file path=ppt/tags/tag137.xml><?xml version="1.0" encoding="utf-8"?>
<p:tagLst xmlns:p="http://schemas.openxmlformats.org/presentationml/2006/main">
  <p:tag name="PA" val="v5.2.7"/>
</p:tagLst>
</file>

<file path=ppt/tags/tag138.xml><?xml version="1.0" encoding="utf-8"?>
<p:tagLst xmlns:p="http://schemas.openxmlformats.org/presentationml/2006/main">
  <p:tag name="KSO_WM_UNIT_ICON_FILEID" val="3100810"/>
  <p:tag name="KSO_WM_UNIT_ICON_STYLE" val="1"/>
  <p:tag name="KSO_WM_UNIT_VALUE" val="80*6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02339_2*l_h_x*1_5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SLIDE_ID" val="diagram20202390_1"/>
  <p:tag name="KSO_WM_TEMPLATE_SUBCATEGORY" val="11"/>
  <p:tag name="KSO_WM_SLIDE_TYPE" val="text"/>
  <p:tag name="KSO_WM_SLIDE_SUBTYPE" val="picTxt"/>
  <p:tag name="KSO_WM_SLIDE_ITEM_CNT" val="0"/>
  <p:tag name="KSO_WM_SLIDE_INDEX" val="1"/>
  <p:tag name="KSO_WM_SLIDE_SIZE" val="885*446"/>
  <p:tag name="KSO_WM_SLIDE_POSITION" val="30*34"/>
  <p:tag name="KSO_WM_TAG_VERSION" val="1.0"/>
  <p:tag name="KSO_WM_BEAUTIFY_FLAG" val="#wm#"/>
  <p:tag name="KSO_WM_TEMPLATE_CATEGORY" val="diagram"/>
  <p:tag name="KSO_WM_TEMPLATE_INDEX" val="20202390"/>
  <p:tag name="KSO_WM_SLIDE_LAYOUT" val="a_d"/>
  <p:tag name="KSO_WM_SLIDE_LAYOUT_CNT" val="1_1"/>
  <p:tag name="KSO_WM_TEMPLATE_MASTER_TYPE" val="0"/>
  <p:tag name="KSO_WM_TEMPLATE_COLOR_TYPE" val="1"/>
  <p:tag name="KSO_WM_SLIDE_LAYOUT_INFO" val="{&#10;    &quot;backgroundInfo&quot;: [&#10;        {&#10;            &quot;bottom&quot;: 0,&#10;            &quot;bottomAbs&quot;: false,&#10;            &quot;left&quot;: 0,&#10;            &quot;leftAbs&quot;: false,&#10;            &quot;right&quot;: 0,&#10;            &quot;rightAbs&quot;: false,&#10;            &quot;top&quot;: 0,&#10;            &quot;topAbs&quot;: false,&#10;            &quot;type&quot;: &quot;general&quot;&#10;        },&#10;        {&#10;            &quot;bottom&quot;: 0,&#10;            &quot;bottomAbs&quot;: false,&#10;            &quot;left&quot;: 0,&#10;            &quot;leftAbs&quot;: false,&#10;            &quot;right&quot;: 0,&#10;            &quot;rightAbs&quot;: false,&#10;            &quot;top&quot;: 0,&#10;            &quot;topAbs&quot;: false,&#10;            &quot;type&quot;: &quot;frame&quot;&#10;        }&#10;    ],&#10;    &quot;direction&quot;: 1,&#10;    &quot;id&quot;: &quot;2020-05-30T18:24:26&quot;,&#10;    &quot;maxSize&quot;: {&#10;        &quot;size1&quot;: 21&#10;    },&#10;    &quot;minSize&quot;: {&#10;        &quot;size1&quot;: 21&#10;    },&#10;    &quot;normalSize&quot;: {&#10;        &quot;size1&quot;: 21&#10;    },&#10;    &quot;subLayout&quot;: [&#10;        {&#10;            &quot;id&quot;: &quot;2020-05-30T18:24:26&quot;,&#10;            &quot;margin&quot;: {&#10;                &quot;bottom&quot;: 2.5399999618530273,&#10;                &quot;left&quot;: 2.5399999618530273,&#10;                &quot;right&quot;: 0.82400000095367432,&#10;                &quot;top&quot;: 2.5399999618530273&#10;            },&#10;            &quot;type&quot;: 0&#10;        },&#10;        {&#10;            &quot;id&quot;: &quot;2020-05-30T18:24:26&quot;,&#10;            &quot;margin&quot;: {&#10;                &quot;bottom&quot;: 2.9600000381469727,&#10;                &quot;left&quot;: 0.41999998688697815,&#10;                &quot;right&quot;: 2.9600000381469727,&#10;                &quot;top&quot;: 2.9600000381469727&#10;            },&#10;            &quot;type&quot;: 1&#10;        }&#10;    ],&#10;    &quot;type&quot;: 1&#10;}&#10;"/>
  <p:tag name="KSO_WM_SLIDE_CAN_ADD_NAVIGATION" val="1"/>
  <p:tag name="KSO_WM_SLIDE_BACKGROUND" val="[&quot;general&quot;,&quot;frame&quot;]"/>
  <p:tag name="KSO_WM_SLIDE_RATIO" val="1.77777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2338_2*l_h_i*1_1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575_17*i*0"/>
  <p:tag name="KSO_WM_TEMPLATE_CATEGORY" val="custom"/>
  <p:tag name="KSO_WM_TEMPLATE_INDEX" val="160575"/>
  <p:tag name="KSO_WM_UNIT_INDEX" val="0"/>
</p:tagLst>
</file>

<file path=ppt/tags/tag14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1"/>
  <p:tag name="KSO_WM_UNIT_ID" val="custom160575_17*l_i*1_1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2"/>
  <p:tag name="KSO_WM_UNIT_ID" val="custom160575_17*l_i*1_2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3"/>
  <p:tag name="KSO_WM_UNIT_ID" val="custom160575_17*l_i*1_3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4"/>
  <p:tag name="KSO_WM_UNIT_ID" val="custom160575_17*l_i*1_4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a"/>
  <p:tag name="KSO_WM_UNIT_INDEX" val="1"/>
  <p:tag name="KSO_WM_UNIT_ID" val="custom160575_17*a*1"/>
  <p:tag name="KSO_WM_UNIT_LAYERLEVEL" val="1"/>
  <p:tag name="KSO_WM_UNIT_VALUE" val="29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7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5"/>
  <p:tag name="KSO_WM_UNIT_ID" val="custom160575_17*l_i*1_5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h_f"/>
  <p:tag name="KSO_WM_UNIT_INDEX" val="1_3_1"/>
  <p:tag name="KSO_WM_UNIT_ID" val="custom160575_17*l_h_f*1_3_1"/>
  <p:tag name="KSO_WM_UNIT_LAYERLEVEL" val="1_1_1"/>
  <p:tag name="KSO_WM_UNIT_VALUE" val="4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6"/>
  <p:tag name="KSO_WM_UNIT_ID" val="custom160575_17*l_i*1_6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h_f"/>
  <p:tag name="KSO_WM_UNIT_INDEX" val="1_2_1"/>
  <p:tag name="KSO_WM_UNIT_ID" val="custom160575_17*l_h_f*1_2_1"/>
  <p:tag name="KSO_WM_UNIT_LAYERLEVEL" val="1_1_1"/>
  <p:tag name="KSO_WM_UNIT_VALUE" val="4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2338_2*l_h_f*1_1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TEXT_FILL_FORE_SCHEMECOLOR_INDEX" val="13"/>
  <p:tag name="KSO_WM_UNIT_TEXT_FILL_TYPE" val="1"/>
  <p:tag name="KSO_WM_UNIT_USESOURCEFORMAT_APPLY" val="1"/>
</p:tagLst>
</file>

<file path=ppt/tags/tag15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7"/>
  <p:tag name="KSO_WM_UNIT_ID" val="custom160575_17*l_i*1_7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h_f"/>
  <p:tag name="KSO_WM_UNIT_INDEX" val="1_1_1"/>
  <p:tag name="KSO_WM_UNIT_ID" val="custom160575_17*l_h_f*1_1_1"/>
  <p:tag name="KSO_WM_UNIT_LAYERLEVEL" val="1_1_1"/>
  <p:tag name="KSO_WM_UNIT_VALUE" val="4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f"/>
  <p:tag name="KSO_WM_UNIT_INDEX" val="1"/>
  <p:tag name="KSO_WM_UNIT_ID" val="custom160575_17*f*1"/>
  <p:tag name="KSO_WM_UNIT_LAYERLEVEL" val="1"/>
  <p:tag name="KSO_WM_UNIT_VALUE" val="64"/>
  <p:tag name="KSO_WM_UNIT_HIGHLIGHT" val="0"/>
  <p:tag name="KSO_WM_UNIT_COMPATIBLE" val="0"/>
  <p:tag name="KSO_WM_UNIT_CLEAR" val="0"/>
  <p:tag name="KSO_WM_UNIT_PRESET_TEXT_INDEX" val="5"/>
  <p:tag name="KSO_WM_UNIT_PRESET_TEXT_LEN" val="93"/>
</p:tagLst>
</file>

<file path=ppt/tags/tag15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8"/>
  <p:tag name="KSO_WM_UNIT_ID" val="custom160575_17*l_i*1_8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h_f"/>
  <p:tag name="KSO_WM_UNIT_INDEX" val="1_6_1"/>
  <p:tag name="KSO_WM_UNIT_ID" val="custom160575_17*l_h_f*1_6_1"/>
  <p:tag name="KSO_WM_UNIT_LAYERLEVEL" val="1_1_1"/>
  <p:tag name="KSO_WM_UNIT_VALUE" val="4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9"/>
  <p:tag name="KSO_WM_UNIT_ID" val="custom160575_17*l_i*1_9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h_f"/>
  <p:tag name="KSO_WM_UNIT_INDEX" val="1_5_1"/>
  <p:tag name="KSO_WM_UNIT_ID" val="custom160575_17*l_h_f*1_5_1"/>
  <p:tag name="KSO_WM_UNIT_LAYERLEVEL" val="1_1_1"/>
  <p:tag name="KSO_WM_UNIT_VALUE" val="4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10"/>
  <p:tag name="KSO_WM_UNIT_ID" val="custom160575_17*l_i*1_10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h_f"/>
  <p:tag name="KSO_WM_UNIT_INDEX" val="1_4_1"/>
  <p:tag name="KSO_WM_UNIT_ID" val="custom160575_17*l_h_f*1_4_1"/>
  <p:tag name="KSO_WM_UNIT_LAYERLEVEL" val="1_1_1"/>
  <p:tag name="KSO_WM_UNIT_VALUE" val="4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2"/>
  <p:tag name="KSO_WM_UNIT_TEXT_FILL_FORE_SCHEMECOLOR_INDEX" val="13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5"/>
  <p:tag name="KSO_WM_UNIT_TYPE" val="l_i"/>
  <p:tag name="KSO_WM_UNIT_INDEX" val="1_8"/>
  <p:tag name="KSO_WM_UNIT_ID" val="custom160575_17*l_i*1_8"/>
  <p:tag name="KSO_WM_UNIT_LAYERLEVEL" val="1_1"/>
  <p:tag name="KSO_WM_DIAGRAM_GROUP_CODE" val="l1-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2338_2*l_h_a*1_1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  <p:tag name="KSO_WM_UNIT_USESOURCEFORMAT_APPLY" val="1"/>
</p:tagLst>
</file>

<file path=ppt/tags/tag160.xml><?xml version="1.0" encoding="utf-8"?>
<p:tagLst xmlns:p="http://schemas.openxmlformats.org/presentationml/2006/main">
  <p:tag name="KSO_WM_TEMPLATE_CATEGORY" val="custom"/>
  <p:tag name="KSO_WM_TEMPLATE_INDEX" val="160575"/>
  <p:tag name="KSO_WM_TAG_VERSION" val="1.0"/>
  <p:tag name="KSO_WM_SLIDE_ID" val="custom160575_17"/>
  <p:tag name="KSO_WM_SLIDE_INDEX" val="17"/>
  <p:tag name="KSO_WM_SLIDE_ITEM_CNT" val="6"/>
  <p:tag name="KSO_WM_SLIDE_LAYOUT" val="a_f_l"/>
  <p:tag name="KSO_WM_SLIDE_LAYOUT_CNT" val="1_1_1"/>
  <p:tag name="KSO_WM_SLIDE_TYPE" val="text"/>
  <p:tag name="KSO_WM_BEAUTIFY_FLAG" val="#wm#"/>
  <p:tag name="KSO_WM_SLIDE_POSITION" val="96*127"/>
  <p:tag name="KSO_WM_SLIDE_SIZE" val="821*393"/>
  <p:tag name="KSO_WM_DIAGRAM_GROUP_CODE" val="l1-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2571_1*i*1"/>
  <p:tag name="KSO_WM_TEMPLATE_CATEGORY" val="diagram"/>
  <p:tag name="KSO_WM_TEMPLATE_INDEX" val="20202571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2571_1*i*2"/>
  <p:tag name="KSO_WM_TEMPLATE_CATEGORY" val="diagram"/>
  <p:tag name="KSO_WM_TEMPLATE_INDEX" val="20202571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2571_1*i*3"/>
  <p:tag name="KSO_WM_TEMPLATE_CATEGORY" val="diagram"/>
  <p:tag name="KSO_WM_TEMPLATE_INDEX" val="20202571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TEXT_PART_ID_V2" val="a-3-1"/>
  <p:tag name="KSO_WM_UNIT_ISCONTENTS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2571_1*a*1"/>
  <p:tag name="KSO_WM_TEMPLATE_CATEGORY" val="diagram"/>
  <p:tag name="KSO_WM_TEMPLATE_INDEX" val="20202571"/>
  <p:tag name="KSO_WM_UNIT_LAYERLEVEL" val="1"/>
  <p:tag name="KSO_WM_TAG_VERSION" val="1.0"/>
  <p:tag name="KSO_WM_BEAUTIFY_FLAG" val="#wm#"/>
  <p:tag name="KSO_WM_UNIT_PRESET_TEXT" val="单击此处添加大标题内容"/>
  <p:tag name="KSO_WM_UNIT_ISNUMDGMTITLE" val="0"/>
</p:tagLst>
</file>

<file path=ppt/tags/tag165.xml><?xml version="1.0" encoding="utf-8"?>
<p:tagLst xmlns:p="http://schemas.openxmlformats.org/presentationml/2006/main">
  <p:tag name="KSO_WM_UNIT_TEXT_PART_ID_V2" val="d-5-1"/>
  <p:tag name="KSO_WM_UNIT_PRESET_TEXT" val="点击此处添加正文，文字是您思想的提炼，请言简意赅的阐述您的观点。&#13;根据需要您可以酌情增减文字，以便观者可以准确的理解您所传达的完整信息。为了最终演示发布的良好效果，请您尽量提炼思想的精髓。&#13;点击此处添加正文，文字是您思想的提炼，请言简意赅的阐述您的观点。"/>
  <p:tag name="KSO_WM_UNIT_NOCLEAR" val="1"/>
  <p:tag name="KSO_WM_UNIT_VALUE" val="147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2571_1*f*2"/>
  <p:tag name="KSO_WM_TEMPLATE_CATEGORY" val="diagram"/>
  <p:tag name="KSO_WM_TEMPLATE_INDEX" val="20202571"/>
  <p:tag name="KSO_WM_UNIT_LAYERLEVEL" val="1"/>
  <p:tag name="KSO_WM_TAG_VERSION" val="1.0"/>
  <p:tag name="KSO_WM_BEAUTIFY_FLAG" val="#wm#"/>
  <p:tag name="KSO_WM_UNIT_SUBTYPE" val="a"/>
</p:tagLst>
</file>

<file path=ppt/tags/tag166.xml><?xml version="1.0" encoding="utf-8"?>
<p:tagLst xmlns:p="http://schemas.openxmlformats.org/presentationml/2006/main">
  <p:tag name="KSO_WM_UNIT_TEXT_PART_ID_V2" val="d-5-1"/>
  <p:tag name="KSO_WM_UNIT_PRESET_TEXT" val="点击此处添加正文，文字是您思想的提炼，请言简意赅的阐述您的观点。&#13;根据需要您可以酌情增减文字，以便观者可以准确的理解您所传达的完整信息。为了最终演示发布的良好效果，请您尽量提炼思想的精髓。&#13;点击此处添加正文，文字是您思想的提炼，请言简意赅的阐述您的观点。"/>
  <p:tag name="KSO_WM_UNIT_NOCLEAR" val="1"/>
  <p:tag name="KSO_WM_UNIT_VALUE" val="147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2571_1*f*1"/>
  <p:tag name="KSO_WM_TEMPLATE_CATEGORY" val="diagram"/>
  <p:tag name="KSO_WM_TEMPLATE_INDEX" val="20202571"/>
  <p:tag name="KSO_WM_UNIT_LAYERLEVEL" val="1"/>
  <p:tag name="KSO_WM_TAG_VERSION" val="1.0"/>
  <p:tag name="KSO_WM_BEAUTIFY_FLAG" val="#wm#"/>
  <p:tag name="KSO_WM_UNIT_SUBTYPE" val="a"/>
</p:tagLst>
</file>

<file path=ppt/tags/tag167.xml><?xml version="1.0" encoding="utf-8"?>
<p:tagLst xmlns:p="http://schemas.openxmlformats.org/presentationml/2006/main">
  <p:tag name="KSO_WM_BEAUTIFY_FLAG" val="#wm#"/>
  <p:tag name="KSO_WM_TEMPLATE_CATEGORY" val="diagram"/>
  <p:tag name="KSO_WM_TEMPLATE_INDEX" val="20202571"/>
  <p:tag name="KSO_WM_SLIDE_ID" val="diagram20202571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99*860"/>
  <p:tag name="KSO_WM_SLIDE_POSITION" val="0*-105"/>
  <p:tag name="KSO_WM_TAG_VERSION" val="1.0"/>
  <p:tag name="KSO_WM_SLIDE_LAYOUT" val="a_f"/>
  <p:tag name="KSO_WM_SLIDE_LAYOUT_CNT" val="1_2"/>
</p:tagLst>
</file>

<file path=ppt/tags/tag168.xml><?xml version="1.0" encoding="utf-8"?>
<p:tagLst xmlns:p="http://schemas.openxmlformats.org/presentationml/2006/main">
  <p:tag name="KSO_WM_UNIT_COLOR_SCHEME_SHAPE_ID" val="4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4772_1*i*1"/>
  <p:tag name="KSO_WM_TEMPLATE_CATEGORY" val="diagram"/>
  <p:tag name="KSO_WM_TEMPLATE_INDEX" val="20194772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COLOR_SCHEME_SHAPE_ID" val="6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4772_1*i*2"/>
  <p:tag name="KSO_WM_TEMPLATE_CATEGORY" val="diagram"/>
  <p:tag name="KSO_WM_TEMPLATE_INDEX" val="20194772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2338_2*l_h_i*1_2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0.xml><?xml version="1.0" encoding="utf-8"?>
<p:tagLst xmlns:p="http://schemas.openxmlformats.org/presentationml/2006/main">
  <p:tag name="KSO_WM_UNIT_COLOR_SCHEME_SHAPE_ID" val="5"/>
  <p:tag name="KSO_WM_UNIT_COLOR_SCHEME_PARENT_PAGE" val="0_1"/>
  <p:tag name="KSO_WM_UNIT_FOIL_COLOR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4772_1*i*3"/>
  <p:tag name="KSO_WM_TEMPLATE_CATEGORY" val="diagram"/>
  <p:tag name="KSO_WM_TEMPLATE_INDEX" val="20194772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TEXT_PART_ID_V2" val="a-4-2"/>
  <p:tag name="KSO_WM_UNIT_COLOR_SCHEME_SHAPE_ID" val="8"/>
  <p:tag name="KSO_WM_UNIT_COLOR_SCHEME_PARENT_PAGE" val="0_1"/>
  <p:tag name="KSO_WM_UNIT_ISCONTENTS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4772_1*a*1"/>
  <p:tag name="KSO_WM_TEMPLATE_CATEGORY" val="diagram"/>
  <p:tag name="KSO_WM_TEMPLATE_INDEX" val="20194772"/>
  <p:tag name="KSO_WM_UNIT_LAYERLEVEL" val="1"/>
  <p:tag name="KSO_WM_TAG_VERSION" val="1.0"/>
  <p:tag name="KSO_WM_BEAUTIFY_FLAG" val="#wm#"/>
  <p:tag name="KSO_WM_UNIT_PRESET_TEXT" val="单击此处添加标题"/>
  <p:tag name="KSO_WM_UNIT_ISNUMDGMTITLE" val="0"/>
</p:tagLst>
</file>

<file path=ppt/tags/tag172.xml><?xml version="1.0" encoding="utf-8"?>
<p:tagLst xmlns:p="http://schemas.openxmlformats.org/presentationml/2006/main">
  <p:tag name="KSO_WM_UNIT_TEXT_PART_ID_V2" val="d-4-2"/>
  <p:tag name="KSO_WM_UNIT_COLOR_SCHEME_SHAPE_ID" val="9"/>
  <p:tag name="KSO_WM_UNIT_COLOR_SCHEME_PARENT_PAGE" val="0_1"/>
  <p:tag name="KSO_WM_UNIT_PRESET_TEXT" val="单击此处添加小标题&#13;点击此处添加正文&#13;文字是您思想的提炼，为了演示发布的良好效果，&#13;请言简意赅的阐述您的观点。&#13;您的正文已经经简明扼要，字字珠玑，但信息却千丝万缕、错综复杂，需要用更多的文字来表述；但请您尽可能提炼思想的精髓，否则容易造成观者的阅读压力，适得其反。&#13;单击此处添加小标题&#13;点击此处添加正文&#13;正如我们都希望改变世界，希望给别人带去光明，但更多时候我们只需要播下一颗种子，自然有微风吹拂，雨露滋养。恰如其分的表达观点，往往事半功倍。"/>
  <p:tag name="KSO_WM_UNIT_NOCLEAR" val="1"/>
  <p:tag name="KSO_WM_UNIT_VALUE" val="52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4772_1*f*1"/>
  <p:tag name="KSO_WM_TEMPLATE_CATEGORY" val="diagram"/>
  <p:tag name="KSO_WM_TEMPLATE_INDEX" val="20194772"/>
  <p:tag name="KSO_WM_UNIT_LAYERLEVEL" val="1"/>
  <p:tag name="KSO_WM_TAG_VERSION" val="1.0"/>
  <p:tag name="KSO_WM_BEAUTIFY_FLAG" val="#wm#"/>
  <p:tag name="KSO_WM_UNIT_SUBTYPE" val="a"/>
</p:tagLst>
</file>

<file path=ppt/tags/tag173.xml><?xml version="1.0" encoding="utf-8"?>
<p:tagLst xmlns:p="http://schemas.openxmlformats.org/presentationml/2006/main">
  <p:tag name="KSO_WM_SLIDE_COLORSCHEME_VERSION" val="3.2"/>
  <p:tag name="KSO_WM_SLIDE_ID" val="diagram201947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6*684"/>
  <p:tag name="KSO_WM_SLIDE_POSITION" val="43*0"/>
  <p:tag name="KSO_WM_TAG_VERSION" val="1.0"/>
  <p:tag name="KSO_WM_BEAUTIFY_FLAG" val="#wm#"/>
  <p:tag name="KSO_WM_TEMPLATE_CATEGORY" val="diagram"/>
  <p:tag name="KSO_WM_TEMPLATE_INDEX" val="20194772"/>
  <p:tag name="KSO_WM_SLIDE_LAYOUT" val="a_f"/>
  <p:tag name="KSO_WM_SLIDE_LAYOUT_CNT" val="1_1"/>
</p:tagLst>
</file>

<file path=ppt/tags/tag174.xml><?xml version="1.0" encoding="utf-8"?>
<p:tagLst xmlns:p="http://schemas.openxmlformats.org/presentationml/2006/main">
  <p:tag name="ISPRING_ULTRA_SCORM_COURSE_ID" val="8BD36046-E6D1-4233-B52A-54A399E2DB76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AtngUbpbttk5AMAAHQOAAAdAAAAdW5pdmVyc2FsL2NvbW1vbl9tZXNzYWdlcy5sbmetV91u2zYUvi/QdyAEFNgulrYDWhSD44C2GFuILLkSHSdbB4GRGJsIRbr6cZtd7Wn2YHuSHVFyYqcdJMW9sGDS/r7z950jcnD2NZVoy7NcaHVqvT15YyGuYp0ItTq1FvT8lw8WygumEia14qeW0hY6G758MZBMrUq24vD95QuEBinPc1jmw2r1uEYiObXmo2jsz+bYu45cf+JHI2diDcc63TB1j1y90p+yn359/+Hr23fvfx68bpBdiMIZdt1DKmSY3r3pQOTRwHcjYCNu5JErag2rZz+cv6Cu4xFr2Hzph54H5NIaVs9W3CIIiEej0HVsEjlh5PnU5MIllNjW8FqXaM22HBUabQX/goo1h0oWIuMolyIxP8QaNlTJ24zZAV463iSivu+GEfHs3Y41JCpBdsa+gD56sgQ4JAEQZCzn2TOwkSm1gSMsZT+GqTOZuvChlQtTsVpL+BR9/ZgTD6rFVRtqRsIQT0g08q+gTiArvw/CvwA1XfRBXJMQFEDCNoyHL50Jpo7vVQoKSEgDZ/wgn5gppJW8RyyOAYc2Gd8KXeawUymKJ7WQ8n5WQvJxAcJ1sPsdkdaESCgj15XYcnAhS9rrAi0zJnZVmY8L5/foHDsusSMole0vI2p6uTLGQP1KF4hJqasAwC5LtkzFHN3wmJUgpXv4WyIS87cNg7ArTz6X4i/EiqZzXjVN59nk6tXJca451IVhsWSZ6tBBT6gOWv7bYNMyh0iLgqeboi2KvUyc/BAvjo1rjsPwf4PqUpcjI3piv284IUicBPBig24fCd0dQWagDxhrKROyO8rxzsHQPOM5jHieIUfd9rDp+Q2Bp9FzOS4h8wcuXEJFeuCXZBQ6tMoxv8lF0fpKMoWq6/19jcRwBpC84I86ueG3GvpfcraFIsK+yGvhnDzDWC9B7CZrNQL353TD4oFDK1bAiQuBS1KkEH/SgXMxI7sM1uP1IBNLXcrEjDMp7syIhdqUaZ2QTV2n2uhtplOzK1m+66V6wp8d40UdXFAbne8ZbCMNCQ7G02iMvTGpTnNVD8uOINBy5ZNLw8jFowoOok5ZEa/hvXKrS5V0JKoPZDY5x0DWpDTkLIvX//79T0eOJ57Uu6jZ/a0XCXRoNZfIA9kfni54/mcbCcWjQ5xZdEE1B9gdruN51lS9SR6mFI+nMxBGaHSgyyxuPy7sM8xwcAHDwZy2rOGMZXcwWajWsheLCbkSQtHP+uNZviykULwP9rjZXAVMnXmEbdtcbKAJpIjv6ndagpiZbtUNR8INpyvZeIo9GDxP+Hgiip6EZtbv2hwarl4/ttv229H/sMrN/XDweu+6+B9QSwMEFAACAAgAC2eBRjUa0FrOBAAA9BYAACcAAAB1bml2ZXJzYWwvZmxhc2hfcHVibGlzaGluZ19zZXR0aW5ncy54bWzNWNty4jgQfecrVN6axwnkNpOkgBRJTIUaMCw4m5na2qKELbA2suSVZBjmab9mP2y/ZFso3EIgYqcyk8oDsdx9utXqy7HKl19ThsZEKip4xTs8KHmI8EjElI8q3l1Yf3/mIaUxjzETnFQ8Ljx0WS2Us3zAqEp6RGsQVQhguLrIdMVLtM4uisXJZHJAVSbNW8FyDfjqIBJpMZNEEa6JLGYMT+FHTzOivGqhgFDZLrVEnDOCaAwucGq8w6zOsEq8ohUb4OhhJEXO42vBhERyNKh4v5zVzN9cxkLd0JRwszlVhUWzrC9wHFPjD2Y9+o2ghNBRAo4flk48NKGxTirecenI4IB8cRNnhm53gQ3OtYDtcP1oICUax1hj+2gtSjIkEuJKVFXLnADo2tqKpCZf9WLBLsVTjlMahfAGmVhVvJuw3/XrftcPrv3+XbdpXXXWCBth03fS6TUbN34/aId+r38btpp7K4X+53APpX09c4bvdP2eH4R+t3/VaO+p4e7UUsdv1RrNPXXu/ateI9zXUlBr7avSuW0Hbjq3Xzp+t9kIPvXDdrsZNjpLrVkOr2Rrubie+GUoEJHL1fTWSZ4OOKYMusaTHFdEQ99hWI5IKOoUqnGImSIe+jMjo19zzKiemgqF9vRASFZTGYl011RfxTMV5S3hLCA4BiW5qO3T80Vpfzxb23rRWl9u61kvy4uu1UmEFj/Y+8PS6cL985Pd7m9xtDymMREBlnLWsjY38KILR8vueHj84cNuL7ZYK2OtcZRAK9XzTri6MpcaCr6WIOYZDQSLF4El6YDEAU7JyoToPVBeB8lDDw0hlRmEvCYpZh6iGo4gWiirfKA01bOZVF+VRIAFs4+gVm/jSKIES7WWt4vgmSkQVX8PhCbqDxsLu7RN1OcxupF4ArPRRbxDuIvYLZwUM6dFpJMTEqs9JFGNMRfh7rzsXYRbWD4QiUIhmJN8Z57cqMGHwsn3FCrZRfCeDBTVxEX0ijqZvhc5i9FU5IjRB4K0QOB9nsJ/CUGr/AENpUhnq8BxNFIMigeNKZmQ+NLF0BcwkeagCfQqY0RbC3/l9BsakKGQgEvwGJIN1qmy+Ad7AWdYqSUonvv4zk7hRnDjf35nNojjMQZGsx84dACSZvo18DHsnQswwZiAaK5AQGQinENam/OJaTwTc9mms+0Ej2eHbg5yBgrHTcEfiwkvIuhVlOfEFTDCHAnOpghHUF7KpNCYilzBik0WC63+l4NWFVE+c3UELRWMyditQZQOj45PTj98PDu/OCj++/c/73cqPTKNDsPGmqUa1zv5qbPmEy78gt4Wzumm9YR5vqC0lX866+3r5g4u6qz5DCN9QXcHYdzQrQuZmtqPN4L7/LfDI8/YHMTloiEIz/OFGb16i3Sh59e617cIYn3XDHsXLmUWCAQBixKo06H59nXUmXExF9n2XQhH5zvBmhNymthd/zcnQDhsp8blZjZoO234kyOjMVO7szKxncY/ltyR4P100QDowchyESAIjKbAhOIf1vm/pw9vaxWv2cKffnI7K258eP+MjvhdX1C2nb5SRyRYRgkk0asl3pufOK8Z3rcUMfu0uDlauypaXGGs362aNynlNIU4Gq66uJCtnp6UysXnXxUKgLZ+U10t/AdQSwMEFAACAAgAC2eBRp9k43WyAgAATgoAACEAAAB1bml2ZXJzYWwvZmxhc2hfc2tpbl9zZXR0aW5ncy54bWyVVm1P2zAQ/r5fUXXfCXstk0IlKJ2ExAYaiO9Ock2sOnZkX8r672c7NrHbpsl6Qqrvnsd3vreSqi3lyw+zWZoLJuQzIFJeKqPxuhktrudZiyj4RS44AscLLmRN2Hz58af9pIlFjrHEDuRUzobk0LtZ2M8UivPxbWFkiJCLuiF8/yBKcZGRfFtK0fJiNLRq34BklG818vLHYrUedMCownuEOoppfWVkGqWRoBSYkL6vjYyyGMmAeU+X9jOR07s6//oD2o4qipZ288nIEK0hJcRJvroxMozn+va4Kgsj5wkIf1FDv3w2MghlZA8yvvx8rhrRtM3/9EgjRWkSGnPOF/GdwwQp9Phpwt2lkVGCeZBxNFoFl56vd0YCkPsazn1qxlUK9mTyerAQTNEzBkuULaSJP3U2VYm3xxb1fMByQ5jSgFDVg5500E+kVf6aWNfj/sAb5UUAcooe8SpYW8OqizcAxvoev1rd2lURxveuCwKUsHPKIMJe2SN/67QeIQNlj3xmtIBHzvZH8ENLx/ElviWumOezr63AiT76fPmTtxpPD2ZwVeDaKTymFgUslQnnhdZgqpYmVteFlBzFlHKyoyVBKvgvg8v29jEqTQ4MrtNO91WKFBmcajcbo17SYb3sebwbu9+E/m3deYZ6hV/PCSLJq1r/Jqn5zPH0jOhr5slphlmSGg7ynm/ERE5N5BbkixBsqhcuEEKsffYQWHSDNQRPkyAFaXI6x6m75FTyeVtnINe6ZhR808S6DlfRsmL6D18pvEEREwaMHRMrfR0n9L0nA4VrACAyr3zHdofOUrcMKYMd+LkPFPbBQy9Lle7QoWa7wQfYYNhuTjOpH92a6BslxMWGE4RXHZeIF05oGG95JJmyD4uG3u/f/uJoI/tFZjov3GH27BopuljbjxOoleb/yH9QSwMEFAACAAgAC2eBRgoR72qiBAAABRYAACYAAAB1bml2ZXJzYWwvaHRtbF9wdWJsaXNoaW5nX3NldHRpbmdzLnhtbM1YbXPiNhD+nl+hcec+HoS8XZIBMiRxBuaIoeA0d9PpMMIWWI0suZIMx33qr+kP6y/pCoW3EIhoL0knH4jX+zy7Wu2uVi5ffEsZGhGpqOAVr1TY9xDhkYgpH1a8u/Dm46mHlMY8xkxwUvG48NBFda+c5X1GVdIlWoOqQkDD1XmmK16idXZeLI7H4wJVmTRvBcs18KtCJNJiJokiXBNZzBiewI+eZER51b09hMpWdCvinBFEY3CBU+MdZnWdMq9otfo4ehhKkfP4SjAhkRz2K95PpzXzN9OxTNc0JdysTVVBaMT6HMcxNe5g1qXfCUoIHSbgd2n/yENjGuuk4h3uHxge0C+u80zZ7SKw4bkSsBquHw2kROMYa2wfrUVJBkRCWImqapkTIF2RLWlq8k3PBVYUTzhOaRTCG2RCVfGuw17Hv/E7fnDl9+46TeuqMyJshE3fCdNtNq79XtAK/W6vHt42dwaF/pdwB9CunjnTtzt+1w9Cv9O7bLR2RLg7tcD4t7VGc0fMvX/ZbYS7Wgpqt7tC2vVW4Iapf237nWYj+NwLW61m2GgvUNMcXsrWcnE18ctQICKXy+mtkzztc0wZNI0nOa6IhrbDsBySUNxQqMYBZop46PeMDH/OMaN6YioUutMDIVlNZSTSHVN9Fc9UlLegs4TgGJTkvLaPz+al/el0ZelFa32xrGe9LM+bVjsRWryx96X947n7Z0fb3d/gaHlEYyICLOW0Za0v4EUXDhbdsXR4crLdiw3WylhrHCXQSvWsEy5LZloDwVcSxDyjvmDxPLADyFUGMa1JipmHqIYYR/O32uyEvqEMsthgS4UB12tBjhIs1UomzsNh+npU/TUQmqjf7OqsaJOqz2N0LfEYDjsX9TbhLmp1iD0z8SfSyQmJ1Q6aqMaYi3JnVsguyrdYPhCJQiGYk357lq6owQfCyfcUatNF8Z70FdXERfWSOpm+FzmL0UTkiNEHgrRA4H2ewn8JQcsTARpIkU6lDCuNFINyQCNKxiS+cDH0FUykOSBhXsoY0dbCHzn9jvpkICTwEjyCZAM5VZa/sBNxhpVakOKZjx/sudoIrv0vH8wCcTzCMKPsRg41TdJMvwY/hrVzASYYExDNJQqITIRzSGuzPzGNp2ouy3S2neDRdNPNRk5JYbsp+GM54UUEvYbynLgSRpgjwdkE4QjKS5kUGlGRK5DYZLHU6l85aKGI8qmrQ5iiwZiM3RrEfung8Oj45NPp2Xmh+Peff33cCnqcHdoMG2t2eLjaOnE6I59Mty/gNkyRbqgns+QLoI0TpTNuVze3TJfOyGdmzBewW0bANeyNkKmp/XgtuM/fBh4nh/WDuFw0x/bzE8B0YHqbAaDr1zpXdQTRu2uG3XOXwgkEghBECVTewNxPHTHTeclFt3UXwmb4TrQm5k5ncMf/xYkQts+pFbmZDVpOC/7sOKOYc7i9dAY7HehYcseR7d1VAzjwh3a6gCOf0RRmm/jNevl/6aybiv81m/LTa7EzcO1y/B49bvstx3bAH9XjCJZRAmnxaqn0/qfCDw3Y/ykG9mn+BWblk8v8U8DqN8o9kK9+uq3u/QNQSwMEFAACAAgAC2eBRoUwK2GeAQAAKwYAAB8AAAB1bml2ZXJzYWwvaHRtbF9za2luX3NldHRpbmdzLmpzjZRNb8IwDIbv/Ioqu06IfcJ2mzYmTdph0rhNO4RiSkUaR0noYIj/vrp8Na07iC/N26evY1fOuhMVS8QieozW5XO5/wj3pQakebuAy1BXLXpGunAqncAozUClGkQNyfefHuTNkeCMhS5Nx6tPsnUVP4H0ZiqVq+KGsbCM5hgtZ7QfRltyiX+DynZVbSuqtHm88B51N0btQfuuRpvJkhEXr+WqFliDMQd7Ap3KGALTfrnayKPjXZ+iysWYGalX75hgdyzjeWJxoSdt+WcrA7b44fMt0HvoPw8DO5U6/+YhqyceDijaSWPBOdjlvR9SsLCSY1AV3165/kED42ZBNTpPXer39NMVRZU2MoFGlwZPFCGmC69GN/sUTc7D0m+Jm2uKgFByBbZh1azaoFmYM36gsZhQRxpos+cHVKGcpDrZci89Cpajw5JtW/eOhd6+UIhghLA2QjNmIrO2i+OMqffs4Lpa1ndu5hUncnmR0Qz3cc4extdvEdp/RUJ6L+NZVlwOxcVIDQdXPIN901MkIZN2DnaEqIpyvk8dvJa7s/kDUEsDBBQAAgAIAC5rq0Y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Aua6tG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murR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C0vEhG18R9qlsrAAA0VwAAFwAAAHVuaXZlcnNhbC91bml2ZXJzYWwucG5n7Xx7WJJ3/79be2rPZofnsCfxxFo962BpSmUKwrY2rbZlVub2pLIeUjoJKXlAObS5J7eF0snQElmzsrRkdhBRhE5ymyB0mMMCxEKkBCQgQbjh5gfWltuz/fH9/b7PdX2/16+uqwvuw+f9ep8+r8/7Lff9+XrtmqSprwW/FhAQMHXVyvfXBQT8ARkQMCnv1cm+M+d64F2+j5dI65LeC2iShT7yHbyCf/fjdwMCmpmvuzf/wXf8x10rPyUFBEy75v//EkA8vSUgYOONVe+/u6Eo06Qm7julp2romFOoPag9e8wX9x+9jfzAsTqFcOnq19v+obgy7WLKn1/Z9sNk5GeHl51Zpfui9Ot/zFRtiFy6JuKL0k03Ts0RN0VIThzM+vASUqTBC8ooI2fMFGb1DryjdahGEZJplI4Sm6rVCVIapefhpJnHaG4tHCsAR9pnmgU22Um4e2BKgP8fHreTdTf6Ap5QQjRKK3vZL/lPylILem7p+px1cM9pwSz/mct8iZAcVwCJvA5vd8j4SNUbd+MwA0qFf8Se9kikfgpt7Br8SNrLP19cmzEubZciCClfC91x0q1z6esyx3F/YLDxXX1/9H+NLYzA6UnyBMd+OR2yiduSHs8Ry9xo6hCCM58r0aVlxB4CPC6FKDOzsAHFMnG459Zz9PuBVpP+db9iwbyYAkgqd0s7ozy3ozpi3/FcjXJf7VyfnJB/pi2hY250wZBjodDGNqN2k/vlunqoXyfkeVQ8nF7uUckz0DwLVFfBZmqdfr2/F58rZ4NX5tXdlXvdcqywm1QSR0rebpSa5bSFUhC3VpVJy2CWoEJX4PPV8xlsv/6ApU8s66patvcMoxYDXsCUkJVd3y4jsAxWqJWAvEwdXs8pNlu7IlYC+WQ6mAs0eqwFic3JlAd/YfFuAD1ZuK4QVjlY61KFs+YuLRja0Q5fCihySsjCU1qbXLGNUm4LJbW70UxAwtXy9TsqlSJrd4Q5wV5UE4SVDOfmkf/OC4HTI7hvN4Ujm0D8VjCIHAmmdfjN2dUfLuE1J+2tC8zQ6mdlL1b5DEJ+OdQWvaacWCcLqASHTLnt6byw+YDJWsBgsnmIb8qVQ7nib+NqV6D7g5YmkwnaFua1Q8FIW3SLKMm5lEOMlCuiWDoTJUHsiUkfEmrbBOzc3SiNpdV5VEfTNgOgNldsThKe6tWmn/QN61NqlChxkdEAwe5B5K88A+Mxc7b3NiMmpew90dX4KGahzhW9P2tDsDiHRE08Ffghbk9wzFpdgVJipe39QZAQTkpnKZkpEcxYwky+BmrO06znKLVP5gAyt7A8bd2QgjLCp2CelKfE5GnSl/WHc1UMAQeQKohuKIkWlecsYgTR1zQA/NW1CppRmqVsjo85O9TM9Tkq8BTfYydP8vupEHWEiJOfvkR9QxN0IWa1SecSuAiBW3ALJQMXw6LKBJgRnrdVqdQvU4IjGvgaKgEE+B8n5xmlK5fTuNYdk4F0NNpLaYJNBhTzsNcEbINYQUBlD3pQMvsbzQfAivtFEbwz4foFfDnkiGaZRJnagmv2NgHHYCtAj7QSaz+sLYmUkNTTT/sTqoYH2BFIRHB52g/lacmEpKuChBEELYxVnub+QNyZy+nCVUjs8ELkTlNSc2ABmDamcwX+ox7Fy1UC91dVsLUmSljMY50nHS2+bGp8cza2TEVTEQQJDKCcck7Ma07Det38rlFfgLK8YDDZaPo+2GljSXypM0+OQylQXNXbcnoJZpwHlLgQJCJUZ7UMtwZuU97ahqRlbbg3bbM29XNttHh/5Z8W8MLgEczovdxcdSoOHz5boS/QeqJH2FaVGPTlTTjS5hyyhc4mRMJx+CYlLcdaMIIUawQJTfs82grgLt0DmBU5DHavOadfTqrxwILlsRywCO0TzpnuV2Bk7yYYEvFO+fFtEZPWTeb6HAvwXgUK3pHmw46I85W5i3DbEk/nqoPOiT3ifD4d3d+KZoo6crbMCWEeUjL1lGFSSXrt9T6+J0GiWG5mHo9iMblX7L5pVeyuHXLq2qKzpymBnr4qBzCgpnocTFLlsGNpU7HxIRSYwyGGl6je5mnQfr4P0Js3itcQFIeCkH5OG9g6gb/wRtQK8Rr/19Y4nB4WU+Cfepd7YON37lmxePw4oOwz4yv+z2lXng4L/aL5L/7P5a/g5o6z5KtPZQzMQD/G0+34meMkW8j+vbueks/lWUH/tzDjAi7HcIWu4c4QoiDX8uMmYsbKdbIvav4YF9KAwInHBSy09HJpow/Yhf3kxbkrbydL7u5HfBePjB+X8tnXIlejqHjxjpW3QQkshR0WNg7y/ZdzehpkFRXjyJ+8dzA7FZ8EPJU2a9WFhgt1uHEdj+w/8Wnv3VvR44p/uPL22WHjw3Fr9vx9zraN+QW7n2r454NLGn8G/OOqo6kvYP4zMMfbbx0jCsmWB/uiMim+pVz45Ph06sMHpb5a4dMbpGB5lHyp/FPg9HOxbDpsKofmepT3GQpPlk2W4zY8R5GJ8BxqS+hfzF+gCtWe5+rfdBZWaM7TMsgj9U9ufxiVUPShfu1zreO9DX+yRPK3weKT+Zxw7HNDH7qVzLLCno+DV+g/NtcDmyYOabl2fyO0T88VWLtLN50zXFJktlMie0kMQ0tYPDEPkwBNROeFBfBk54bjxPn3prMVHZzaj34JsucaPzUBqEqdylbwObXpEy827r28nNegD8pIm8o+bjsz0Q+9M4L0G0dDtQ1txxG70RNcauMGv6xVNdTiNvTsld10/sJB219lkBqLK5rN8SvwDykTgqLHLn1F7Fejr0D9e/IYhJjde2X1z6O/G0pd8VnNJp/du+/83qCa3xtD+Ws8Z6KX0qZ+nktIlVtSfluvpN82H/6v/4rw6Fqq/a7VCmMn/5aTHx2+sl6//heZMWvxeOAeniqt/23Dc2JhqPzfNNzYPjJw5jd1rhuO/z1xjUen1v625m1tv6fc2cbJyb9tkOJM8K+UI2JenhYlHHtQuums+SQrcwEHl87z/FpN5UuPI9tWKX+N58v5jN13xL++OxnjeQJOvt7+ltxzOKZo+BfB07weJVg77evCd2vbR2gTNSyx9cRG1RYPn8n7yD+PySNt4ERSSEm8xqQacbrTRRXW9Kls4Mz/FyxJ4BLpoHKmn1RAVVk/xdYjkS8VbSw33Mkn1k90ujozSvD4aucUzNgVB3n4TH1kZonp0hRePNdaQ6xjHIa7bpZFZlIsnVNYqHS0rAzjvi/h2Zbyt9+U6viZ+tTnurR1iPv4i2Z/ligM/FzflzNtnxwNGjvv+EI60FEmGQB9bJkhVHecv9NHrp0QH2VjMPKOJEpEIZMz1dXEfPlDliQPtLwGuI86ylSEw5sXO2AKU9lVUz45S2d3WT7RuiiqlH65LZi3Sm3rAm7oFzcpfc1KkRI8gRoqMKoxI/ZoQLH9sPzvnDuttMBTdSb937SGM8pzE22GKRt8FXxGpHzGTHIlbvANDswhXjnmtsmxaHErjXGEfGkQQNubJQZx4/tAPuxlG61J4rEVEJDd2sTwKN6NUdzjUHmsKHtJTQKTYhRwsDw4blPtjpH2RdwxKa7CGi2eV62PGUGgs5vgOi3DYFvOJ1AaKbWKogo+jQI5UbvbJ/ogolQZNJ0Xc7mcaJZ1sZQ7sXerLLvSMcGTMrtNwEBVHjl8LkvXzFvxz/BYH9CDInSdahmceNiQdEF/wIBYXpDV10NN1MYRMBqTTVnBnb9iqGiNdselDjSTAw7mOjgfdpPU2FNJ3F+44F6MLGunsluHOxs6qb8ll6MidD2skqyj9VxmpcVlG5WYjYkiE5WkdB/N8wT9bX0knHmsRa6L9xXZI6nluSRBW4y8ELTcLlqDq1LHRkqAbl+DcUierxIVo3sVaczMX6TGcoVvDBnDrVJVFB84vmtJ4jXVMm6NVMsA7mmi8jK6R7Wmw4YWrdbOl9YC+WLZRU/LqAoPkk9YasQ2jV98MHehWrJ2u5GS9wvPXVPu3Noobg0sBt9drGkLg43aSzMThYJukiAmD1z0YL7mNXTmp9UGLrKgQD47o9AoBcK5I1IuKCZ1N77jkNMpa+bLs8BFlvmOG6QuLmyDQ7MRq076pfZrwpAkkYlH0ytMb1YZxBF/Xy+8RGFUwN600QisGLvOrvVYltepiJiC7NCw2Q9Sx4E+0io1PHnJRaqUUXmACedjm5LJGDkeuTV7MEyOYR4wALiseWpazu6SX9izQluw8mz3nk/Ub0/KSBR27eFR/5U1cigtosLAw2VOvhK4R9umIjAq58N3gLTwQuQ72SulOeLG2Hb9ATBHY+7W6nId3PiPlfqLdAjkbibETr7Zlc+Xz4PPlSMUOhJXnJpQ/KKafAHzX4T5mtdfbLhSM2uVOQr//vNbxpsvJu1J3ZQLe+d4LtZMjZv9HMZ5TyEssNiVRExV7JxHD6wfdd1dy4Yh/nsbwN8VcMTlUoholg4z1fzgHK+/7URZiUNdqAHvDRqeYLx670JRRazlZBT10YPp0MD0yNqSEf4+LHgJ2140VI2fFsHR7JfHcUpGl94PetZowsy7bbTHpfB0gWu4UafYPXSI494S91r/TLizKylSNLlXsbdd/qznZNGdrOmnkOzb80vxmTc+nbrHkZKp+5Ra3qp85jiY4clW3SaVyNXLPYLVdGggkyYySQQaSRww3XnpwUjMs+KmoJv58mmhcFNUx5N1cXZ1ofOIfdjQqc56VtGZRi9xqefcwdOTvMwZCd/MxFKa3UdzY2HPSsESnZ6zEavtolMFwc6xrykl9NF8LeEn2fZiwzleNzdX5fC6XPkUXQR2vqhAlfDTAkFIo0aASRjXrbwBbT0lAsx9liNrTEoNZO+M4Ary5hOJ48VXFN10SRGebj1kZ+kVlqBKFY1S4wH6lhEw90SYtuGCyhFtfgfkMpjBYI4L/rZrFOsdlRDNkA4L6XZkhHPGrs+N5O5TjTQYFvDRzE8zYndihiCLFbJr1Rtopx5BOwD1lqcWt24jj6rL0E+O75vui8V0MuTUw1UP5s7+ZyT42FebDBzkXBShRAQ4LopHv/+vmZEaGTdtKQETbMZvURX0mhaoAUOxPw0cS2UzPikvQeD+CllZovRMIVUl8IhDiL5vi+D0wMN0N0B3D9xuS+cAj4LhiGtDsSJnzxQWdFHj9Wjo5jj2Wxjlbu+oduTZLFKdCGTDXkYUZAeGisfixJ2GCjbfU8So95Wl1jZfJ2nvkFiHu91HJTZDqs4VVO6wCazDN2+l8kLgxAj56A+Z1NHeMqHYn0rdm4nZYHef6Xs+HGl7TXZrpmisU3IrRhwUJ76toqXHhs8WVUjyqCcC67XWc5bhnuizFRJb9G0lUeRZyX0slS9T00ytx57lmWLRNW3QUizNqfMpf0LAkSA+OeXTTSluRDlm4/YC6bVY7gIFsFUAV6bVZOa3KwngOSPsq8YUc3wLDr9X4tHhjKF12Xtlucd8xYEl2jSlK/DwfBEhCo7Do8V26znTm20dKA5xhOe1O491yZeFYZEjkU/Z6Hp+CHc4tHRIaOmWMjL0MQUV+iU0aCiVJwFUJYdbNN2QiiSvrOvPZ6SQBN/kUfaNFRhVwoYLxR/oijp1eAx4tyySU86GrbXZfwyKtuVYcO+HcQN6RpnWb2TnBA8KQfzh9mf0lqsWP/xkauU25MbEfGVjZDLTpzV3eRjc3KBMDb/kS940obUyT9reFL09e1DaGgQL5uHwjAagdfsPNeXsVGertgCGhgNyIwNVNixfUFj2lEIftKk7mxG+5gHeTikJ5PSaxKT+4h+s54xM6yJjc9hSW7f0MDGV/mcc3tEt85hsw7dMj6sldl77mcDOXk7ayOSfHYG7D2Fch6zQGLmWjMRt7keXNZPcZ29ZFpnS1CMtoIVJp1h2iOw7dPsLM5QpCDPz3VzKppJIeURCUm/X8nBtId1RCG+jLCsgYDv5LOUgDQSkM47ZvaNj67fMa4IEebHPZifhdlCgDfuR5oiD5Cy4HrriQZDydmvG0nR0UzOiHKjygSmZn8degiOBGXHBLCZHUh29RKtvpQtPosqJdDgLqGOwnYJEJRDGRfdwGk2m5APHi7z4yvZrzzx9KGZPedoutOfJHdakLFoPyKcgd1ZYYqx2u2dYeR2Pw//dsUrruQV5ltTi89u7i4xJj1Kw91vhSJygOKZcglhOwI5Wgzn0qAZOXVwIkrtdJQSLmPHWaVjXbVY35kIN5pnTPpbwzhDLJNGBI6JLCaay7sCK3pvVtXTIKQHuVmTP92aNpGfeoN4uol+kY3TazKdY87mnzyYKDMEYDgm8EIPYWZGb60Us4a3Y2j3jU09NT1fAUaBv+nHf1HR3t1JrgaIPHs2b9DBnKttyI5l23o2QOBHPyNFScEyrodpuMWkXf3k6xNtcCy7kGs9Bqrz+Z7Os2G3yat9Jx9L2bh3VH7FlP2NnrRnraaSnTiNLqYOz4fO9EwfoMMb1U8npcj3awbfKI/WSZwXg3DsABrLkdeFkvPOan7g4oVo41hl1ZEW4wlbJpZx02yTkn0j8xhMfax2e7bvyYF/UETotLvmnMXzoLgbE6/YDvlmWkAY5dahny8KTQZef86aR05nELBHyp9X+otm/TLpvve5b1LeTCdKfSoJHDf1kPXsflzbaqHteNaxTYD292Mr/TB3zvqLdLCx5unaXx/a3jmG9BvpLUw6JlE5krciQ8Vz4bo/Z6xFFCb0eM1ZgkyGnRx7YfcJaiKQDtsKOCeVLk8D64W3LMU8G9+f66DtJ33w186kqs3bDkCfBA+MXln8ZiavfjXnq4LKbWcbDI0njUgZmtDHYtz1P/2we+h6reX281/+TYaavx46Y6bVrIKWDAtk4ojFf4WMf+JvtJ9nqH/ucPUSaLSFCAsgXzwk76bXRIXlnPXr0zD49hy58wvWOimi7JOhx63e9msGMKcje4E72PsJkTIuE4WLaBhWCl3M+gP3Lmm5t3P2ltXAhnWvVuyRYyLpiBQ2q0fey+SOvY8euln7IlT1TT+GbyLCliJadkjcPWbI6I1AiSzkxveLc7ZRgOqcpGMHDPTSaa55Z3JQEQ9pIk2zdMiqfAl54BXF1y8WvPfIgaeMdcX5z2M68DAJmBNMkuXzoeL63iIyBg6MKbBQ8uW1Hx+Orr7MmQfY32KAV747njix55rfR01yjtOsglhuMi9mb/T1MiyNwovMOp538oCmEF6bLRQxsMd74qtqCuLamX67TWnykflg52CwGJOAsda9VD8bT93JJyAkuOWWSG1XMWtgsktqO3zpk127S2BqkHt4V/OlQrlj6bbUD8Nj6nMtxqo/IDMvw7fTY/jXaN4i3M3rGXfL9ndHTOHywZmPt5hju2VCuSiXszut680JYVsxKAle+FSGWqehgzjAZyUrNmtFD5XGDe7QZ+SWPIg9jRE6SmhoCjmHeaFlBr/zJaesBWeDXyrSdFWJeVX3gYq2yh9fCVUmrDkli+hjEfcmwQvvsZAK999tDIP4T9ZGU/GUBq/TpEIEhSkp1gtGTb5luYp9WctOOG35oRmhXi29QYZnixRe8R2yBCBgx5uBG7ZamEK5L+uZRkCjJ5/fMYx6SiLUjU46jABPAGvknThpK/zEJFmsrnKf4gMDroHEmKrcPNtt2Tgd7GyeIIQnyEBgmKXBxc9h7JKWKLgheJBoS4qSqaZw6wWpS4Ancw1AmD/4eoM0BOCjFcDTPITGRjt1tHDwxNxX6aMh8O2gpUj2wbYK6pd1BKN4KCVRZozyQjVxwSkVPZ92KnvSw6NJWQruHzN4WeECLJhujjYOm6POnUMzoLyusVaDEWqTU1/hY+LvbcYcx9c4LcYPyPKhip3eaOLW0/rn2a1bpUzL/JQhD8bhV/dnPYP1T1iMeIPtWgv+nidsGf8qFKx7GFKz2FULPkowosIg7HSKvZ4p5Vfw//41rOvyPH2icssJI7OgfQtdDFXpzcdr/uu6vatTXkmHd7XSHORLqFI3NnOkd5LgP7WNSBmdfDmOJJE4k20+06In0qcDSPQ+q8bX8Itej+s9LuzUWd4b5Odp3hjscaHdcRQBw8JcuI6fOVU13tvdP4Pa0pd8EAD/84sRX/3biOhbcQS8vbaRp4lqanjuireHdOTF7qY52je5bNHhXfkRkDt00IQQZvW/+WSzDIQr6kydqkVq6MgjJ7OkjY/KfO+VW6tS3NhtRy3B6z6/Av2y29THYjvUvBL8Q/ELw7wheA0N6QbrXbLb9K4pyv8Ng53GcPRp3j9XaOIjzDHOhYZ0yjSpIprvusBoMTVYpQi5wtCpB7zX62PQoU5RI0vackx42TD6wuCBcOR+H736HvzTx6rFprAMNEu7Bz0mUmkZ0v79K/rA3P+1uPx65i4Dpn88sqfiN4Wdw+HzyTuCq4GUrx1dj0eL+WpH2cUXzYrO+gP9xw+TrqrcV+jaUrJWCQft7ZpLTrmUY8j5tCpFnpaMHhWSVpW8TVwS5OlnCJyclSiO8sKTdpGW3/4qBGGygYBPXGDrpn91c/sLZm7e8I1075jHTvXnzpLzjelP6kT/F6OxK5p9gQV4lHSSyHM59orF9ZcJUmgqtU1Dc0asTg+sG8WhbtYTJAplAMPf9sDxvrsZ0uppHAlGJBESknGpVWaOBLHJ78Dp5yr9HEJnv63C/CBUXVVl3iLuWiEWMf8GmALgNkx5lTu62tOKCepS9fdXNueCFJYh/VKTEzB6E2oLM03EXVaIOT5HWiuIcxgIeB1xf8+8Rb1FCy+y5GeIrjC+1Vkv3jcAqX5P3WgVo1G1S2Bq6Ld/0RC/ciNPbz/dVVKYq9RvVeNBubwZ0ZNF2lV71G/LmLi0g6NoYVbjHoQ7+6kSZIGZJHb6fK5Yxjis5Bn5YBJCT3eK4K6T29pF79YUzd/+miGyG9HJcv5x3EX9ZqtzG+Pra2DJL9GdDm/psDTcFGeVsrXIQaMQgGBXNeW6V3JJjI4dr9XSCbpn2jRO4H6Q6Z1Gv3Ci1weRRipOmgWLZb+ef4xuxz/Qbpm+rohfP1s7jhWhx4i4TuCLTGdf9/fLMPx4F1JBblgumownHbuWp0MxjzOiGvbKutdWA5PtqsALEq6Q6Pq2EXHttrKZFbo58OGGZbAx+/2ofeWc9g62ivqCiF4JfCP4fIHiLcbAVEmvGQnRmJPDjxL9CIOSo9RVvXW4e/EWdn8GBntRLNr+y/MivamBfT+wYXrO81R0m14xOWDOyPZ1Yd2cnERoiHpn9x108nbkAqpD/p36pWe+a7r2P2bXrdsvzu9fMx/UVisCMacMXOB5jqWbbo7nPEXNXj/tlO/a5wPotfrfW21/c9OKm/6U3tawXy1hYmvMBDg72dfqfW/lQjvG6S3f8OHpvB1f9kLyTyMHaaKlo0TF7dwQ3HWqjr0nLoBF+JRiZZaT4Wt4ooI1ReICHoDUtlGvfvjZot8PgGv9DNTwH9XEpnPLYJxVNCCcxTislRFc6Z/fzaVtz0EdGhPgCGqjUCEMDbIYWUxHrQFRpphEbXQ1m5KtbKWCf/xmcEgeMyGyBz20KnmHLzdME1Q3Z7VEdT26vYCLDo3jqCrZSL+zwtPh/TXpwpr622BxtM0BWE7BGQVbN/fTX1mPvVjdHamTCqEmbEzvSObm5YIM8N2OvKN3hfyqy40oMkSkhHZuJpVisaFiIzeJ/xkRRbo3O41AYKjryzYqY8KE2S7rVHjQTMNl29Cfz1WNFzk9wRulnR3kASUoVk1RHJHleFQ2MbmpztzHBOY0/M9qDw/4aubuv+vM8xhew4ZjXfEU4N1017SDsb6Rj7qMgIy3+FOMkDIx5khMlx2Ud/ohPRPfPM9er3naE6CDcO6oj93eBi+x8TdAnPnBDEdRLSnZ+AjJ5HaatYKuCDP42HD+KWyWdV/WnqNLs/v6QSViaOi2jFtxJDyt32HL/eTFsBi+rT1q13FfKJfaaTADADcdRBOm1PIc9B66NJ2IduZwt/x647IVnIdz72k0ix+zBlsASmCuRXCJ4iwQussDm8bhG1bJ+ecQyxPmKlkkPUnXLyLXOKvBKtFlfWcOnKceKQD0tVQl0yJQK6r9H6VgFG/dVKHf/R7AFgPyqlHdSr/zeF9Q2yyIdGZn1ULK4TYTiXg9dMZSK048t16L53qAZPF1zy6RsAotZ2DtQpY/fq6BUKHPzwVCb235ta7d20IoSmYDWYasBPXLo7IRlIcZf32rEtZsjS9P3Xu76JFbcs2SyLJ0Xhl4vBnJFpggEj6W3iOWPVNOrlA5E4pAFwOXAiYeBu2iFCsPSxZUr9QpLqC8aUhTTBEgWt9NrqM57g22WpTC4tkFyJz/csWrjz6vn9fkwJNO0jJZdX5H6gpxe3PT/0U2Hmw9pXVFenQg1xj5CW/fiMaQXMC9gXsC8gHkB8wLmBcwLmBcwL2BewLyAeQHzAuYFzP8wGP/bMsWL8b/aEuF6I1dYbKmDex5eOTtrFWYRfoXsq59hsoT2S9wMgceunD40dVVbK+ovecs24MWM/+zeDz4BlAH/e6t/GD/IwP/3vDgUMO3+iWZbiQbs74R7bsEz3D8SPT92+p/K3oevJQ8ZB8k6p4485NzIGd8JSE9s/yAVeTPjgB5OHyujF9V1LOD1UMWeRkAYYXXD9ZmF2mbbJo3rx84orzWKlWxP1zmHyGlP9wfRG0I0Y+K7wr6RlC3cbv1GqmwTvydD+aBptqhe4XQTh8U4vdnTb65MfqzS+QbJ61xSPJp0po1gZtEesSKF0ChXZLZinIcw/KIRvj5yfLcezSgK7X/xtwQL+rckmp7B81BvmFoUOTrHTtUIUuOUrVCUS7ggWNzLOaAcC7qgpD74C2crRp50yUO/T9DST6yhjtr5KL+KQ9YHl5RjPCXfNTgX8ymtfxP/43zN7C6zKUf0jsWnXUbGQZugUa5P2bLEVc1xVkteOtNGM/t/ntBkwVaTyHsvjfE5IF+CdfC0li4FejZeOCR6/Lrocf9A9bu57szr4xsVxW3Q05xLHT0mcb6TdOClaEU5j+c4t4GeSNDidvMk+qOAnKNLF3Vocsgq7qtyHFa/C8XS+6J3OT1zrdV4QX7EC8UfHCZpGkZIc5wJwp6Z09VFxrO1P2SkUNH13csP35ovykY1EC5UHj8b/J11tdB0+TDQJtNaHlrzNdPKyKm4yTJBB/wVxE69YwER/224CI9bGMaTcMosqzWMMmXaZsgoh3bGVU1L88DiRnGDpCBioU8vFITCNDXbVgnecsdz+9HPVBKWNrkKFbc2cMCN+Zy6G+b8UT7nah/5O4tJqAibiziSM6WxsShLf+iQ5pDHnJF4xd0GP26zF/VmTb4RvSx7SSjva4t+1ooHUOpRsgjs6BiWd52Bzybq5Y+MBbgnqswCZbi+cX4ZhTGMI7IlNl+QvmVxdJ94jhm+apDTG9vktwY1t3mjNmQ5m7k1MLk3fxNZp7JX5lcG7tT2lqJovWZ1ENJxDdvfP31vNAHDAM4SMCF/4boQ1tNwbRvvWIIoKcVDpYQ2MDtS1frc0+hlPgjFIeI2tFX+SNUonLypl1oxTyPLpEKxWUbK+7iihiblPebHm2CteR3HbTcaaOaNFexebVmzzfVURgPN66CLBJ78DfAQ34QzxFnp++vXUae2NIChvXDoPvwItvTY4gL0d9GoVMVU54+DjYRDxxGYiGbXp+WoTOfGJ6bLAk81m0+hNBbvpGfrNxIwwqkosfyONEvbvHcEX1BATwwfxaU7CsQyjn3eCvxTHD4LS+O7C388kIotOzeMTrLX0131OsX9tiPlbLCpRF13Gs1Jymc3I1YMjcE4JbCbYnpQdh9zLSrcGY9/EiKKdXYElWaLr7uFWxjhpU+CMDZD0B94jhvanUnXAxlK0DgFOHeXc2A9OhFK7x/k1yj7nADdDeh06uq1VKMPEWxytcamUHf6/FfsYwBebRd9x33VBuw+vzZHMJOcF9ZSFzVd63N+FRNa/qdHC0DirHAxj2vuCWcqD3HzhR+jxK1xTZLLy5skjfMBndL7zq2g9wBTi6gQVyXVOS+F/NkGZmaE19MYqKGgtVxbetuV0ZRUOpx7cIXJv42I1QylspJGm3kNoLEENPGiaB4FvUNgyk8d908mLRs3Sjxr6Ho9zU5zFNIdHQYbsd+Uz/EY8VE0kEcHqV5I2Z8doXlpeXidi3AZtbHJRxuG7AZupy+zq1EsSoVSIiZJ9QccNvKgZ3WTXBFFJIoqDgA9OqcDtKNL6imL9iY5nWzxmoHmRgi9MW9G9s7QHG6ImYmN6AX6G0YQ/ndR3APnOIG1TKv37Y3jijXq8Es3eoVtTY3BpViog5xKt+Ppy6g1gnlzFUz6hRFvz5j/fQqrNXpO//ujo30+MYh70ypgb/JY5TODU3WuwCvbQOJgIGcbJaHNask7tp7t8k+Hy7g0DzW0zc5TQv84g7b7bFgCYfnu+G7vWnZ80VPsexyvk8PytrR9vWRya1cXv2Mng618KfLaoH+PIbIzaP4de65d/HpWC/eolLoeCuN3+NyJPeSLKKKOQtOebxTLcqlZqrmcQqgcJe73nEYKhWrFyF+dF1KoH8c/88O0DK1rWLH6aWREnje98tRp5uWjyruNzKkBAe+YlkEGwzbMxfK0TUOm7UZGFM2yj8VivrQ4v1RddElb0Bd6bfuoyaTwSfRNIenOEI5tPg7P4GpbPdCOIOYOo5RTPrzjtq8gYGaMOnIfBivSRBvHp2L9Qa8lPv+hjzomBQSsbYQy8tfPr0tP5AXNzs7sOmjg4dLFbX2abNSa3oKBEO7kMC8hFDegdY1c9pk3n7OjdhNaJPizraGZpKF9HzqJeE+4brcht5w9bppM7B2De7UPnHqOyD2puVKSl5EPH/A0iJgrFK1C16V143NCUSkCe3WVExRIWwpp43GMkBVZ3a9WcRR8j6O/FVWn/tGeegw3p4fLJ3bzyEwDscF1dGeqo3oVuV9rk+nJvX18D2o2R2FvbtEIaw08xVSxzKsRGjId8xrk9QdnIeif+Pf22ed/TaljrFwzVl7m7ua6uzs1TiRdb12WmFz1q0CkJ0FJEVNAqLc2rcN1wdXn3+YPDVmY48lwkZqlD3qyN1pcnra14j4RYzx597PYzEdV9LkVxM0a70wJ8btn+mltQRj8EnO95RLMTDSn3Vh7VLxW4CGfvDbm6rf3VWNCehUncEaVc6RQVGJxQP2a9tAltimjC0Q2pIhEPqZa5jgT/vrY18Nm7c1LIrX9mXJSxiRkzhS5+6jDwWM+dR54daZwLaQcfntd7EUTIAvS0IRebjMW/71S+N6TBqJJ2DS843yqGv92uRwHdkt3H2omucsoJKWpq51ukWuDkTZ8neuorzhEknVDUdCDqCOT8H/31S4NwMu071zgJzCv/N7WEnUR3f1sshj6oLR7pNN6jwXz117TeKpe7qUZeLRGt6M3/yRhqy/3LYsebgvcM9/bL8GZysHOog/w90TxT041cAE/Y1ykyu5+nwg2k8C4aTCEbfSG4i1rwQgCbQ7s1DZrcxlsJyKFmpDNYIf46xcdr948padaNMqDfuwUOWO9Qw9EkMLbHWabQn88hYVp8hHFnkZIqHp/1GFZEPdm+yxLg6TO1edbn5p2IIsIjYRN49zbZPe/STbovZy8ZYshEXArl/HuQsaeriKWBHj1KI97vgMrFuU6g15OTqUm+CfUINkkCncW2NPRmZXVBkD/PUs5uOMgz6FpQYfPPdbXupNCheePhVnxs+hv+yxjNJNme+8fdzNknqpqjWp8FpwUdIgg3yedYmFCtzALgCUy7NLHlu+HzZKPN9DhyLgf8lZuVOTj3xuPrup9CDI3EtKeLhV0SE/PhEIMD5/ybB14B+O5Y92RGyYRy95okOMNZkgtKnE2nDftrx4txlTozptyrOfvjXsIJADqteUlqLMuMO8vvRoAOP7UHxHeqN6izkctwy29wGRf/T/ChB4yu+n4sE9H8338SdoicpSI0mhhTZI+vuWH9ckJS/6ZuLSiEyqge7jeUWtBjWi7Sru5V8M6dhpCo6eNczcpLG0q+0wbdbTZV/a01vo3zHLzfkxJxZb617dKr8t1RiNEByFj/Y/iLR352Xh4ma9ySXWQfRWGP4VGKYZNmuITHA1ZseHp0NFyIqXOHaz6splU51pmdzOEnuUtXj5bWO4hNIoTwjd6qPyv51ow65xBPkXix8uud6IwF5pdsYo/pXK8PqfNLnbqWBK595Qvl0SWEFEKNOUbyCPyOsxTceQSOhWa9IFobJ9o7OYesTrlJ385ySG9mhvK3WzOo9xI+SR/CTHXQmwlraWO+GueoWXeRVRfNd8kZIzFc1tct1nC3XFGIyCtFnl4XnunyM3yng+9vZzodWK8esfUEpTR/3YiFvJpC3gWvUo2TqjZBoqt6ou9IlHFW5i68y4BL+/YsDDpgEY7bEP3lgOy9rYGbOEsaIp3AJ7u563Vcds35ilV9cULB+qtpNhwwLtSF020IhJkOrJP2uLCJz7/sTuGu7i7qKFRwW2WPvJM73714OsO/14ELEy7zde7bY0jTPsFzfjbn6RDM4+E5j4WjGTm/3AllnNHW3Trpk+BonQuozh0DflSqljidssoIIGmns72PuFAdyREc0/+Xn8ztQcwROakKHLvdAwL6VBs7u0+MpZy/3Vs69j1uejc8Tyaw9K1DaPHG67g32vAxi5Pp49ds/q3qg3Y0/4WUj+ln+pQW1c/P/Zv/8qasDXrLotX3/tUSkYlFZFRwX7khTTeTf0zxhHSsxShHbEFp3ztapJ/w9g15PEWcA/pQBiiZCi5vXXMG0CTJo3ul5zJ9l9Y9cGa95ve++yL/wNQSwMEFAACAAgAtLxIRpGDGgVNAAAAawAAABsAAAB1bml2ZXJzYWwvdW5pdmVyc2FsLnBuZy54bWyzsa/IzVEoSy0qzszPs1Uy1DNQsrfj5bIpKEoty0wtV6gAihnpGUCAkkKlrZIJErc8M6UkA6jCwNgcIZiRmpmeUWKrZG5uARfUB5oJAFBLAQIAABQAAgAIAAtngUbpbttk5AMAAHQOAAAdAAAAAAAAAAEAAAAAAAAAAAB1bml2ZXJzYWwvY29tbW9uX21lc3NhZ2VzLmxuZ1BLAQIAABQAAgAIAAtngUY1GtBazgQAAPQWAAAnAAAAAAAAAAEAAAAAAB8EAAB1bml2ZXJzYWwvZmxhc2hfcHVibGlzaGluZ19zZXR0aW5ncy54bWxQSwECAAAUAAIACAALZ4FGn2TjdbICAABOCgAAIQAAAAAAAAABAAAAAAAyCQAAdW5pdmVyc2FsL2ZsYXNoX3NraW5fc2V0dGluZ3MueG1sUEsBAgAAFAACAAgAC2eBRgoR72qiBAAABRYAACYAAAAAAAAAAQAAAAAAIwwAAHVuaXZlcnNhbC9odG1sX3B1Ymxpc2hpbmdfc2V0dGluZ3MueG1sUEsBAgAAFAACAAgAC2eBRoUwK2GeAQAAKwYAAB8AAAAAAAAAAQAAAAAACREAAHVuaXZlcnNhbC9odG1sX3NraW5fc2V0dGluZ3MuanNQSwECAAAUAAIACAAua6tGGtrqO6oAAAAfAQAAGgAAAAAAAAABAAAAAADkEgAAdW5pdmVyc2FsL2kxOG5fcHJlc2V0cy54bWxQSwECAAAUAAIACAAua6tGlBOzImkAAABuAAAAHAAAAAAAAAABAAAAAADGEwAAdW5pdmVyc2FsL2xvY2FsX3NldHRpbmdzLnhtbFBLAQIAABQAAgAIAHa4w0TOggk37AIAAIgIAAAUAAAAAAAAAAEAAAAAAGkUAAB1bml2ZXJzYWwvcGxheWVyLnhtbFBLAQIAABQAAgAIAC5rq0Y129mtaAEAAPMCAAApAAAAAAAAAAEAAAAAAIcXAAB1bml2ZXJzYWwvc2tpbl9jdXN0b21pemF0aW9uX3NldHRpbmdzLnhtbFBLAQIAABQAAgAIALS8SEbXxH2qWysAADRXAAAXAAAAAAAAAAAAAAAAADYZAAB1bml2ZXJzYWwvdW5pdmVyc2FsLnBuZ1BLAQIAABQAAgAIALS8SEaRgxoFTQAAAGsAAAAbAAAAAAAAAAEAAAAAAMZEAAB1bml2ZXJzYWwvdW5pdmVyc2FsLnBuZy54bWxQSwUGAAAAAAsACwBJAwAATEUAAAAA"/>
  <p:tag name="ISPRING_RESOURCE_PATHS_HASH_PRESENTER" val="91ac31f0405a8d37e27f9434867f6e24cf18ba1"/>
  <p:tag name="ISPRING_RESOURCE_PATHS_HASH_2" val="9dc7b89ee0deea69e6e86ee491c31085f2e9d6"/>
  <p:tag name="ISPRING_PRESENTATION_TITLE" val="3"/>
</p:tagLst>
</file>

<file path=ppt/tags/tag1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2338_2*l_h_f*1_2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2338_2*l_h_a*1_2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2338_2*l_h_i*1_3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2338_2*l_h_f*1_3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2338_2*l_h_a*1_3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02338_2*l_h_i*1_4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2338_2*l_h_f*1_4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02338_2*l_h_a*1_4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02338_2*l_h_i*1_5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ICON_FILEID" val="3100136"/>
  <p:tag name="KSO_WM_UNIT_ICON_STYLE" val="1"/>
  <p:tag name="KSO_WM_UNIT_VALUE" val="70*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02338_2*l_h_x*1_5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02338_2*l_h_f*1_5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02338_2*l_h_a*1_5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6578_1*a*1"/>
  <p:tag name="KSO_WM_TEMPLATE_CATEGORY" val="diagram"/>
  <p:tag name="KSO_WM_TEMPLATE_INDEX" val="2020657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CHIP_GROUPID" val="5e7881253197e252a37019b5"/>
  <p:tag name="KSO_WM_CHIP_XID" val="5e7881253197e252a37019b6"/>
  <p:tag name="KSO_WM_ASSEMBLE_CHIP_INDEX" val="604be1b2b3e34971b1ec5d7a03fa345d"/>
  <p:tag name="KSO_WM_UNIT_TEXT_FILL_FORE_SCHEMECOLOR_INDEX_BRIGHTNESS" val="0"/>
  <p:tag name="KSO_WM_UNIT_TEXT_FILL_FORE_SCHEMECOLOR_INDEX" val="13"/>
  <p:tag name="KSO_WM_UNIT_TEXT_FILL_TYPE" val="1"/>
  <p:tag name="KSO_WM_TEMPLATE_ASSEMBLE_XID" val="5ebd0298ddc3daf3fef3f3a7"/>
  <p:tag name="KSO_WM_TEMPLATE_ASSEMBLE_GROUPID" val="5ebd0298ddc3daf3fef3f3a7"/>
  <p:tag name="KSO_WM_UNIT_SMARTLAYOUT_COMPRESS_INFO" val="{&#10;    &quot;id&quot;: &quot;2020-05-14T16:34:38&quot;,&#10;    &quot;max&quot;: 3.6999212598425189,&#10;    &quot;topChanged&quot;: 0&#10;}&#10;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33_5*l_h_i*1_3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33_5*l_h_i*1_3_2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633_5*l_h_i*1_3_3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PA" val="v5.2.7"/>
  <p:tag name="PAMAINTYPE" val="4"/>
  <p:tag name="PATYPE" val="155"/>
  <p:tag name="PASUBTYPE" val="278"/>
  <p:tag name="RESOURCELIBID_SHAPE" val="394757"/>
  <p:tag name="RESOURCELIB_SHAPETYPE" val="4"/>
  <p:tag name="KSO_WM_UNIT_ICON_FILEID" val="3139883"/>
  <p:tag name="KSO_WM_UNIT_ICON_STYLE" val="2"/>
  <p:tag name="KSO_WM_UNIT_VALUE" val="72*7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02338_2*l_h_x*1_1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5.xml><?xml version="1.0" encoding="utf-8"?>
<p:tagLst xmlns:p="http://schemas.openxmlformats.org/presentationml/2006/main">
  <p:tag name="PA" val="v5.2.7"/>
</p:tagLst>
</file>

<file path=ppt/tags/tag36.xml><?xml version="1.0" encoding="utf-8"?>
<p:tagLst xmlns:p="http://schemas.openxmlformats.org/presentationml/2006/main">
  <p:tag name="PA" val="v5.2.7"/>
</p:tagLst>
</file>

<file path=ppt/tags/tag37.xml><?xml version="1.0" encoding="utf-8"?>
<p:tagLst xmlns:p="http://schemas.openxmlformats.org/presentationml/2006/main">
  <p:tag name="PA" val="v5.2.7"/>
</p:tagLst>
</file>

<file path=ppt/tags/tag38.xml><?xml version="1.0" encoding="utf-8"?>
<p:tagLst xmlns:p="http://schemas.openxmlformats.org/presentationml/2006/main">
  <p:tag name="PA" val="v5.2.7"/>
</p:tagLst>
</file>

<file path=ppt/tags/tag39.xml><?xml version="1.0" encoding="utf-8"?>
<p:tagLst xmlns:p="http://schemas.openxmlformats.org/presentationml/2006/main">
  <p:tag name="PA" val="v5.2.7"/>
</p:tagLst>
</file>

<file path=ppt/tags/tag4.xml><?xml version="1.0" encoding="utf-8"?>
<p:tagLst xmlns:p="http://schemas.openxmlformats.org/presentationml/2006/main">
  <p:tag name="KSO_WM_UNIT_TABLE_BEAUTIFY" val="smartTable{f4fac918-4b17-4eb9-abb2-bbda817f3b33}"/>
  <p:tag name="TABLE_RECT" val="163.225*157.617*633.55*330.55"/>
  <p:tag name="TABLE_EMPHASIZE_COLOR" val="14850714"/>
  <p:tag name="TABLE_ONEKEY_SKIN_IDX" val="1"/>
  <p:tag name="TABLE_SKINIDX" val="3"/>
  <p:tag name="TABLE_COLORIDX" val="h"/>
</p:tagLst>
</file>

<file path=ppt/tags/tag40.xml><?xml version="1.0" encoding="utf-8"?>
<p:tagLst xmlns:p="http://schemas.openxmlformats.org/presentationml/2006/main">
  <p:tag name="PA" val="v5.2.7"/>
</p:tagLst>
</file>

<file path=ppt/tags/tag41.xml><?xml version="1.0" encoding="utf-8"?>
<p:tagLst xmlns:p="http://schemas.openxmlformats.org/presentationml/2006/main">
  <p:tag name="PA" val="v5.2.7"/>
</p:tagLst>
</file>

<file path=ppt/tags/tag42.xml><?xml version="1.0" encoding="utf-8"?>
<p:tagLst xmlns:p="http://schemas.openxmlformats.org/presentationml/2006/main">
  <p:tag name="PA" val="v5.2.7"/>
</p:tagLst>
</file>

<file path=ppt/tags/tag43.xml><?xml version="1.0" encoding="utf-8"?>
<p:tagLst xmlns:p="http://schemas.openxmlformats.org/presentationml/2006/main">
  <p:tag name="PA" val="v5.2.7"/>
</p:tagLst>
</file>

<file path=ppt/tags/tag44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2243"/>
  <p:tag name="RESOURCELIB_SHAPETYPE" val="4"/>
  <p:tag name="KSO_WM_UNIT_ICON_FILEID" val="3139479"/>
  <p:tag name="KSO_WM_UNIT_ICON_STYLE" val="2"/>
  <p:tag name="KSO_WM_UNIT_VALUE" val="72*6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02338_2*l_h_x*1_2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PA" val="v5.2.7"/>
</p:tagLst>
</file>

<file path=ppt/tags/tag46.xml><?xml version="1.0" encoding="utf-8"?>
<p:tagLst xmlns:p="http://schemas.openxmlformats.org/presentationml/2006/main">
  <p:tag name="PA" val="v5.2.7"/>
</p:tagLst>
</file>

<file path=ppt/tags/tag47.xml><?xml version="1.0" encoding="utf-8"?>
<p:tagLst xmlns:p="http://schemas.openxmlformats.org/presentationml/2006/main">
  <p:tag name="PA" val="v5.2.7"/>
  <p:tag name="PAMAINTYPE" val="4"/>
  <p:tag name="PATYPE" val="155"/>
  <p:tag name="PASUBTYPE" val="278"/>
  <p:tag name="RESOURCELIBID_SHAPE" val="394757"/>
  <p:tag name="RESOURCELIB_SHAPETYPE" val="4"/>
  <p:tag name="KSO_WM_UNIT_ICON_FILEID" val="3139883"/>
  <p:tag name="KSO_WM_UNIT_ICON_STYLE" val="2"/>
  <p:tag name="KSO_WM_UNIT_VALUE" val="72*6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02338_2*l_h_x*1_3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PA" val="v5.2.7"/>
</p:tagLst>
</file>

<file path=ppt/tags/tag49.xml><?xml version="1.0" encoding="utf-8"?>
<p:tagLst xmlns:p="http://schemas.openxmlformats.org/presentationml/2006/main">
  <p:tag name="PA" val="v5.2.7"/>
</p:tagLst>
</file>

<file path=ppt/tags/tag5.xml><?xml version="1.0" encoding="utf-8"?>
<p:tagLst xmlns:p="http://schemas.openxmlformats.org/presentationml/2006/main">
  <p:tag name="KSO_WM_UNIT_TABLE_BEAUTIFY" val="smartTable{40e751f4-1cea-4eea-a379-6b1d2c268600}"/>
  <p:tag name="TABLE_EMPHASIZE_COLOR" val="6579300"/>
  <p:tag name="TABLE_SKINIDX" val="-1"/>
  <p:tag name="TABLE_COLORIDX" val="l"/>
  <p:tag name="TABLE_RECT" val="17.0116*129.038*724.1*368.5"/>
  <p:tag name="TABLE_ONEKEY_SKIN_IDX" val="0"/>
</p:tagLst>
</file>

<file path=ppt/tags/tag50.xml><?xml version="1.0" encoding="utf-8"?>
<p:tagLst xmlns:p="http://schemas.openxmlformats.org/presentationml/2006/main">
  <p:tag name="PA" val="v5.2.7"/>
</p:tagLst>
</file>

<file path=ppt/tags/tag51.xml><?xml version="1.0" encoding="utf-8"?>
<p:tagLst xmlns:p="http://schemas.openxmlformats.org/presentationml/2006/main">
  <p:tag name="PA" val="v5.2.7"/>
</p:tagLst>
</file>

<file path=ppt/tags/tag52.xml><?xml version="1.0" encoding="utf-8"?>
<p:tagLst xmlns:p="http://schemas.openxmlformats.org/presentationml/2006/main">
  <p:tag name="PA" val="v5.2.7"/>
</p:tagLst>
</file>

<file path=ppt/tags/tag53.xml><?xml version="1.0" encoding="utf-8"?>
<p:tagLst xmlns:p="http://schemas.openxmlformats.org/presentationml/2006/main">
  <p:tag name="PA" val="v5.2.7"/>
</p:tagLst>
</file>

<file path=ppt/tags/tag54.xml><?xml version="1.0" encoding="utf-8"?>
<p:tagLst xmlns:p="http://schemas.openxmlformats.org/presentationml/2006/main">
  <p:tag name="PA" val="v5.2.7"/>
</p:tagLst>
</file>

<file path=ppt/tags/tag55.xml><?xml version="1.0" encoding="utf-8"?>
<p:tagLst xmlns:p="http://schemas.openxmlformats.org/presentationml/2006/main">
  <p:tag name="PA" val="v5.2.7"/>
</p:tagLst>
</file>

<file path=ppt/tags/tag56.xml><?xml version="1.0" encoding="utf-8"?>
<p:tagLst xmlns:p="http://schemas.openxmlformats.org/presentationml/2006/main">
  <p:tag name="PA" val="v5.2.7"/>
</p:tagLst>
</file>

<file path=ppt/tags/tag57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0386"/>
  <p:tag name="RESOURCELIB_SHAPETYPE" val="4"/>
  <p:tag name="KSO_WM_UNIT_ICON_FILEID" val="3140146"/>
  <p:tag name="KSO_WM_UNIT_ICON_STYLE" val="2"/>
  <p:tag name="KSO_WM_UNIT_VALUE" val="72*5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02338_2*l_h_x*1_4_1"/>
  <p:tag name="KSO_WM_TEMPLATE_CATEGORY" val="diagram"/>
  <p:tag name="KSO_WM_TEMPLATE_INDEX" val="2020233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PA" val="v5.2.7"/>
</p:tagLst>
</file>

<file path=ppt/tags/tag59.xml><?xml version="1.0" encoding="utf-8"?>
<p:tagLst xmlns:p="http://schemas.openxmlformats.org/presentationml/2006/main">
  <p:tag name="PA" val="v5.2.7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4769_1*i*1"/>
  <p:tag name="KSO_WM_TEMPLATE_CATEGORY" val="diagram"/>
  <p:tag name="KSO_WM_TEMPLATE_INDEX" val="20194769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PA" val="v5.2.7"/>
</p:tagLst>
</file>

<file path=ppt/tags/tag61.xml><?xml version="1.0" encoding="utf-8"?>
<p:tagLst xmlns:p="http://schemas.openxmlformats.org/presentationml/2006/main">
  <p:tag name="PA" val="v5.2.7"/>
</p:tagLst>
</file>

<file path=ppt/tags/tag62.xml><?xml version="1.0" encoding="utf-8"?>
<p:tagLst xmlns:p="http://schemas.openxmlformats.org/presentationml/2006/main">
  <p:tag name="PA" val="v5.2.7"/>
</p:tagLst>
</file>

<file path=ppt/tags/tag63.xml><?xml version="1.0" encoding="utf-8"?>
<p:tagLst xmlns:p="http://schemas.openxmlformats.org/presentationml/2006/main">
  <p:tag name="PA" val="v5.2.7"/>
</p:tagLst>
</file>

<file path=ppt/tags/tag64.xml><?xml version="1.0" encoding="utf-8"?>
<p:tagLst xmlns:p="http://schemas.openxmlformats.org/presentationml/2006/main">
  <p:tag name="PA" val="v5.2.7"/>
</p:tagLst>
</file>

<file path=ppt/tags/tag65.xml><?xml version="1.0" encoding="utf-8"?>
<p:tagLst xmlns:p="http://schemas.openxmlformats.org/presentationml/2006/main">
  <p:tag name="PA" val="v5.2.7"/>
</p:tagLst>
</file>

<file path=ppt/tags/tag66.xml><?xml version="1.0" encoding="utf-8"?>
<p:tagLst xmlns:p="http://schemas.openxmlformats.org/presentationml/2006/main">
  <p:tag name="PA" val="v5.2.7"/>
</p:tagLst>
</file>

<file path=ppt/tags/tag67.xml><?xml version="1.0" encoding="utf-8"?>
<p:tagLst xmlns:p="http://schemas.openxmlformats.org/presentationml/2006/main">
  <p:tag name="PA" val="v5.2.7"/>
</p:tagLst>
</file>

<file path=ppt/tags/tag68.xml><?xml version="1.0" encoding="utf-8"?>
<p:tagLst xmlns:p="http://schemas.openxmlformats.org/presentationml/2006/main">
  <p:tag name="PA" val="v5.2.7"/>
</p:tagLst>
</file>

<file path=ppt/tags/tag69.xml><?xml version="1.0" encoding="utf-8"?>
<p:tagLst xmlns:p="http://schemas.openxmlformats.org/presentationml/2006/main">
  <p:tag name="PA" val="v5.2.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4769_1*i*2"/>
  <p:tag name="KSO_WM_TEMPLATE_CATEGORY" val="diagram"/>
  <p:tag name="KSO_WM_TEMPLATE_INDEX" val="20194769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7"/>
</p:tagLst>
</file>

<file path=ppt/tags/tag71.xml><?xml version="1.0" encoding="utf-8"?>
<p:tagLst xmlns:p="http://schemas.openxmlformats.org/presentationml/2006/main">
  <p:tag name="PA" val="v5.2.7"/>
</p:tagLst>
</file>

<file path=ppt/tags/tag72.xml><?xml version="1.0" encoding="utf-8"?>
<p:tagLst xmlns:p="http://schemas.openxmlformats.org/presentationml/2006/main">
  <p:tag name="PA" val="v5.2.7"/>
</p:tagLst>
</file>

<file path=ppt/tags/tag73.xml><?xml version="1.0" encoding="utf-8"?>
<p:tagLst xmlns:p="http://schemas.openxmlformats.org/presentationml/2006/main">
  <p:tag name="PA" val="v5.2.7"/>
</p:tagLst>
</file>

<file path=ppt/tags/tag74.xml><?xml version="1.0" encoding="utf-8"?>
<p:tagLst xmlns:p="http://schemas.openxmlformats.org/presentationml/2006/main">
  <p:tag name="PA" val="v5.2.7"/>
</p:tagLst>
</file>

<file path=ppt/tags/tag75.xml><?xml version="1.0" encoding="utf-8"?>
<p:tagLst xmlns:p="http://schemas.openxmlformats.org/presentationml/2006/main">
  <p:tag name="PA" val="v5.2.7"/>
</p:tagLst>
</file>

<file path=ppt/tags/tag76.xml><?xml version="1.0" encoding="utf-8"?>
<p:tagLst xmlns:p="http://schemas.openxmlformats.org/presentationml/2006/main">
  <p:tag name="PA" val="v5.2.7"/>
</p:tagLst>
</file>

<file path=ppt/tags/tag77.xml><?xml version="1.0" encoding="utf-8"?>
<p:tagLst xmlns:p="http://schemas.openxmlformats.org/presentationml/2006/main">
  <p:tag name="PA" val="v5.2.7"/>
</p:tagLst>
</file>

<file path=ppt/tags/tag78.xml><?xml version="1.0" encoding="utf-8"?>
<p:tagLst xmlns:p="http://schemas.openxmlformats.org/presentationml/2006/main">
  <p:tag name="PA" val="v5.2.7"/>
</p:tagLst>
</file>

<file path=ppt/tags/tag79.xml><?xml version="1.0" encoding="utf-8"?>
<p:tagLst xmlns:p="http://schemas.openxmlformats.org/presentationml/2006/main">
  <p:tag name="PA" val="v5.2.7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4769_1*i*3"/>
  <p:tag name="KSO_WM_TEMPLATE_CATEGORY" val="diagram"/>
  <p:tag name="KSO_WM_TEMPLATE_INDEX" val="20194769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7"/>
</p:tagLst>
</file>

<file path=ppt/tags/tag81.xml><?xml version="1.0" encoding="utf-8"?>
<p:tagLst xmlns:p="http://schemas.openxmlformats.org/presentationml/2006/main">
  <p:tag name="PA" val="v5.2.7"/>
</p:tagLst>
</file>

<file path=ppt/tags/tag82.xml><?xml version="1.0" encoding="utf-8"?>
<p:tagLst xmlns:p="http://schemas.openxmlformats.org/presentationml/2006/main">
  <p:tag name="PA" val="v5.2.7"/>
</p:tagLst>
</file>

<file path=ppt/tags/tag83.xml><?xml version="1.0" encoding="utf-8"?>
<p:tagLst xmlns:p="http://schemas.openxmlformats.org/presentationml/2006/main">
  <p:tag name="PA" val="v5.2.7"/>
</p:tagLst>
</file>

<file path=ppt/tags/tag84.xml><?xml version="1.0" encoding="utf-8"?>
<p:tagLst xmlns:p="http://schemas.openxmlformats.org/presentationml/2006/main">
  <p:tag name="PA" val="v5.2.7"/>
</p:tagLst>
</file>

<file path=ppt/tags/tag85.xml><?xml version="1.0" encoding="utf-8"?>
<p:tagLst xmlns:p="http://schemas.openxmlformats.org/presentationml/2006/main">
  <p:tag name="PA" val="v5.2.7"/>
</p:tagLst>
</file>

<file path=ppt/tags/tag86.xml><?xml version="1.0" encoding="utf-8"?>
<p:tagLst xmlns:p="http://schemas.openxmlformats.org/presentationml/2006/main">
  <p:tag name="PA" val="v5.2.7"/>
</p:tagLst>
</file>

<file path=ppt/tags/tag87.xml><?xml version="1.0" encoding="utf-8"?>
<p:tagLst xmlns:p="http://schemas.openxmlformats.org/presentationml/2006/main">
  <p:tag name="KSO_WM_BEAUTIFY_FLAG" val="#wm#"/>
  <p:tag name="KSO_WM_TEMPLATE_CATEGORY" val="diagram"/>
  <p:tag name="KSO_WM_TEMPLATE_INDEX" val="20206578"/>
  <p:tag name="KSO_WM_SLIDE_LAYOUT_INFO" val="{&#10;    &quot;backgroundInfo&quot;: [&#10;        {&#10;            &quot;bottom&quot;: 0,&#10;            &quot;bottomAbs&quot;: false,&#10;            &quot;left&quot;: 0,&#10;            &quot;leftAbs&quot;: false,&#10;            &quot;right&quot;: 0,&#10;            &quot;rightAbs&quot;: false,&#10;            &quot;top&quot;: 0,&#10;            &quot;topAbs&quot;: false,&#10;            &quot;type&quot;: &quot;general&quot;&#10;        }&#10;    ],&#10;    &quot;direction&quot;: 1,&#10;    &quot;id&quot;: &quot;2020-05-14T16:34:38&quot;,&#10;    &quot;maxSize&quot;: {&#10;        &quot;size1&quot;: 95&#10;    },&#10;    &quot;minSize&quot;: {&#10;        &quot;size1&quot;: 95&#10;    },&#10;    &quot;normalSize&quot;: {&#10;        &quot;size1&quot;: 95&#10;    },&#10;    &quot;subLayout&quot;: [&#10;        {&#10;            &quot;id&quot;: &quot;2020-05-14T16:34:38&quot;,&#10;            &quot;margin&quot;: {&#10;                &quot;bottom&quot;: 2.1170001029968262,&#10;                &quot;left&quot;: 2.1170001029968262,&#10;                &quot;right&quot;: 0.42300000786781311,&#10;                &quot;top&quot;: 13.970000267028809&#10;            },&#10;            &quot;type&quot;: 0&#10;        },&#10;        {&#10;            &quot;id&quot;: &quot;2020-05-14T16:34:38&quot;,&#10;            &quot;type&quot;: 0&#10;        }&#10;    ],&#10;    &quot;type&quot;: 0&#10;}&#10;"/>
  <p:tag name="KSO_WM_SLIDE_BACKGROUND" val="[&quot;general&quot;]"/>
  <p:tag name="KSO_WM_SLIDE_RATIO" val="1.777778"/>
  <p:tag name="KSO_WM_CHIP_INFOS" val="{&quot;layout_type&quot;:&quot;topbottom&quot;,&quot;tags&quot;:{&quot;style&quot;:[&quot;商务&quot;,&quot;简约&quot;,&quot;文艺清新&quot;,&quot;卡通&quot;,&quot;欧美风&quot;,&quot;黑板风&quot;,&quot;渐变风&quot;,&quot;党政风&quot;]},&quot;slide_type&quot;:[&quot;text&quot;],&quot;aspect_ratio&quot;:&quot;16:9&quot;}"/>
  <p:tag name="KSO_WM_CHIP_XID" val="5e99803bdade925159b52637"/>
  <p:tag name="KSO_WM_CHIP_FILLPROP" val="[[{&quot;fill_id&quot;:&quot;239989fc39764f8a8cafcdf894f2ad2f&quot;,&quot;fill_align&quot;:&quot;cm&quot;,&quot;text_align&quot;:&quot;cm&quot;,&quot;text_direction&quot;:&quot;horizontal&quot;,&quot;chip_types&quot;:[&quot;diagram&quot;,&quot;picture&quot;,&quot;chart&quot;,&quot;table&quot;,&quot;video&quot;]},{&quot;fill_id&quot;:&quot;302c7c5d532b4ca9914098137ecb4065&quot;,&quot;fill_align&quot;:&quot;lm&quot;,&quot;text_align&quot;:&quot;lm&quot;,&quot;text_direction&quot;:&quot;horizontal&quot;,&quot;chip_types&quot;:[&quot;text&quot;,&quot;header&quot;]}],[{&quot;fill_id&quot;:&quot;239989fc39764f8a8cafcdf894f2ad2f&quot;,&quot;fill_align&quot;:&quot;cm&quot;,&quot;text_align&quot;:&quot;cm&quot;,&quot;text_direction&quot;:&quot;horizontal&quot;,&quot;chip_types&quot;:[&quot;diagram&quot;,&quot;picture&quot;,&quot;chart&quot;,&quot;table&quot;,&quot;video&quot;]},{&quot;fill_id&quot;:&quot;302c7c5d532b4ca9914098137ecb4065&quot;,&quot;fill_align&quot;:&quot;cm&quot;,&quot;text_align&quot;:&quot;cm&quot;,&quot;text_direction&quot;:&quot;horizontal&quot;,&quot;chip_types&quot;:[&quot;text&quot;,&quot;header&quot;]}],[{&quot;fill_id&quot;:&quot;239989fc39764f8a8cafcdf894f2ad2f&quot;,&quot;fill_align&quot;:&quot;cm&quot;,&quot;text_align&quot;:&quot;lm&quot;,&quot;text_direction&quot;:&quot;horizontal&quot;,&quot;chip_types&quot;:[&quot;diagram&quot;,&quot;picture&quot;,&quot;chart&quot;,&quot;table&quot;,&quot;video&quot;]},{&quot;fill_id&quot;:&quot;302c7c5d532b4ca9914098137ecb4065&quot;,&quot;fill_align&quot;:&quot;lm&quot;,&quot;text_align&quot;:&quot;lm&quot;,&quot;text_direction&quot;:&quot;horizontal&quot;,&quot;chip_types&quot;:[&quot;text&quot;,&quot;header&quot;]}],[{&quot;fill_id&quot;:&quot;239989fc39764f8a8cafcdf894f2ad2f&quot;,&quot;fill_align&quot;:&quot;cm&quot;,&quot;text_align&quot;:&quot;lm&quot;,&quot;text_direction&quot;:&quot;horizontal&quot;,&quot;chip_types&quot;:[&quot;diagram&quot;,&quot;picture&quot;,&quot;chart&quot;,&quot;table&quot;,&quot;video&quot;]},{&quot;fill_id&quot;:&quot;302c7c5d532b4ca9914098137ecb4065&quot;,&quot;fill_align&quot;:&quot;cm&quot;,&quot;text_align&quot;:&quot;cm&quot;,&quot;text_direction&quot;:&quot;horizontal&quot;,&quot;chip_types&quot;:[&quot;text&quot;,&quot;header&quot;]}]]"/>
  <p:tag name="KSO_WM_TEMPLATE_THUMBS_INDEX" val="1、4"/>
  <p:tag name="KSO_WM_SLIDE_ID" val="diagram2020657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9*468"/>
  <p:tag name="KSO_WM_SLIDE_POSITION" val="35*36"/>
  <p:tag name="KSO_WM_TAG_VERSION" val="1.0"/>
  <p:tag name="KSO_WM_SLIDE_LAYOUT" val="a_d"/>
  <p:tag name="KSO_WM_SLIDE_LAYOUT_CNT" val="1_1"/>
  <p:tag name="KSO_WM_CHIP_GROUPID" val="5e9d7803dc741d3f2d9ea5bb"/>
  <p:tag name="KSO_WM_SLIDE_BK_DARK_LIGHT" val="2"/>
  <p:tag name="KSO_WM_SLIDE_BACKGROUND_TYPE" val="general"/>
  <p:tag name="KSO_WM_TEMPLATE_ASSEMBLE_XID" val="5ebd0298ddc3daf3fef3f3a7"/>
  <p:tag name="KSO_WM_TEMPLATE_ASSEMBLE_GROUPID" val="5ebd0298ddc3daf3fef3f3a7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2390_1*i*9"/>
  <p:tag name="KSO_WM_TEMPLATE_CATEGORY" val="diagram"/>
  <p:tag name="KSO_WM_TEMPLATE_INDEX" val="20202390"/>
  <p:tag name="KSO_WM_UNIT_LAYERLEVEL" val="1"/>
  <p:tag name="KSO_WM_TAG_VERSION" val="1.0"/>
  <p:tag name="KSO_WM_BEAUTIFY_FLAG" val="#wm#"/>
  <p:tag name="KSO_WM_UNIT_BLOCK" val="0"/>
  <p:tag name="KSO_WM_UNIT_SM_LIMIT_TYPE" val="0"/>
  <p:tag name="KSO_WM_UNIT_DECORATE_INFO" val="{&quot;DecorateInfoX&quot;:{&quot;IsLeft&quot;:true,&quot;IsRight&quot;:false,&quot;IsAbs&quot;:false},&quot;DecorateInfoY&quot;:{&quot;IsTop&quot;:true,&quot;IsBottom&quot;:false,&quot;IsAbs&quot;:false}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2339_2*l_h_i*1_1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ISCONTENTSTITLE" val="0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4769_1*a*1"/>
  <p:tag name="KSO_WM_TEMPLATE_CATEGORY" val="diagram"/>
  <p:tag name="KSO_WM_TEMPLATE_INDEX" val="20194769"/>
  <p:tag name="KSO_WM_UNIT_LAYERLEVEL" val="1"/>
  <p:tag name="KSO_WM_TAG_VERSION" val="1.0"/>
  <p:tag name="KSO_WM_BEAUTIFY_FLAG" val="#wm#"/>
  <p:tag name="KSO_WM_UNIT_PRESET_TEXT" val="单击此处添加标题"/>
  <p:tag name="KSO_WM_UNIT_ISNUMDGMTITLE" val="0"/>
</p:tagLst>
</file>

<file path=ppt/tags/tag90.xml><?xml version="1.0" encoding="utf-8"?>
<p:tagLst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2339_2*l_h_f*1_1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ISCONTENTSTITLE" val="0"/>
  <p:tag name="KSO_WM_UNIT_PRESET_TEXT" val="点击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2339_2*l_h_a*1_1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2339_2*l_h_i*1_2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2339_2*l_h_f*1_2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4.xml><?xml version="1.0" encoding="utf-8"?>
<p:tagLst xmlns:p="http://schemas.openxmlformats.org/presentationml/2006/main">
  <p:tag name="KSO_WM_UNIT_ISCONTENTSTITLE" val="0"/>
  <p:tag name="KSO_WM_UNIT_PRESET_TEXT" val="点击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2339_2*l_h_a*1_2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2339_2*l_h_i*1_3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6.xml><?xml version="1.0" encoding="utf-8"?>
<p:tagLst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2339_2*l_h_f*1_3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ISCONTENTSTITLE" val="0"/>
  <p:tag name="KSO_WM_UNIT_PRESET_TEXT" val="点击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2339_2*l_h_a*1_3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02339_2*l_h_i*1_4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02339_2*l_h_f*1_4_1"/>
  <p:tag name="KSO_WM_TEMPLATE_CATEGORY" val="diagram"/>
  <p:tag name="KSO_WM_TEMPLATE_INDEX" val="2020233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蓝绿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DA2"/>
      </a:accent1>
      <a:accent2>
        <a:srgbClr val="C4C7CB"/>
      </a:accent2>
      <a:accent3>
        <a:srgbClr val="7F7F7F"/>
      </a:accent3>
      <a:accent4>
        <a:srgbClr val="7F7F7F"/>
      </a:accent4>
      <a:accent5>
        <a:srgbClr val="7F7F7F"/>
      </a:accent5>
      <a:accent6>
        <a:srgbClr val="7F7F7F"/>
      </a:accent6>
      <a:hlink>
        <a:srgbClr val="17365D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4782</Words>
  <Application>WPS 演示</Application>
  <PresentationFormat>自定义</PresentationFormat>
  <Paragraphs>886</Paragraphs>
  <Slides>28</Slides>
  <Notes>48</Notes>
  <HiddenSlides>0</HiddenSlides>
  <MMClips>2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Calibri</vt:lpstr>
      <vt:lpstr>Gulim</vt:lpstr>
      <vt:lpstr>Impact</vt:lpstr>
      <vt:lpstr>微软雅黑 Light</vt:lpstr>
      <vt:lpstr>Verdana</vt:lpstr>
      <vt:lpstr>Calibri</vt:lpstr>
      <vt:lpstr>黑体</vt:lpstr>
      <vt:lpstr>Times New Roman</vt:lpstr>
      <vt:lpstr>Arial Unicode MS</vt:lpstr>
      <vt:lpstr>Constantia</vt:lpstr>
      <vt:lpstr>楷体</vt:lpstr>
      <vt:lpstr>Agency FB</vt:lpstr>
      <vt:lpstr>Trebuchet MS</vt:lpstr>
      <vt:lpstr>Arial</vt:lpstr>
      <vt:lpstr>等线</vt:lpstr>
      <vt:lpstr>Tempus Sans ITC</vt:lpstr>
      <vt:lpstr>Segoe Print</vt:lpstr>
      <vt:lpstr>幼圆</vt:lpstr>
      <vt:lpstr>Malgun Gothic</vt:lpstr>
      <vt:lpstr>Office 主题</vt:lpstr>
      <vt:lpstr>2_Office 主题</vt:lpstr>
      <vt:lpstr>Excel.Chart.8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2017-2019届师范毕业生从教率</vt:lpstr>
      <vt:lpstr>PowerPoint 演示文稿</vt:lpstr>
      <vt:lpstr> </vt:lpstr>
      <vt:lpstr>PowerPoint 演示文稿</vt:lpstr>
      <vt:lpstr>PowerPoint 演示文稿</vt:lpstr>
      <vt:lpstr>PowerPoint 演示文稿</vt:lpstr>
      <vt:lpstr>    教师教育学院是教师培养、培训和研究的重要场所，是教师专业发展的主阵地和不可或缺的精神家园。</vt:lpstr>
      <vt:lpstr>PowerPoint 演示文稿</vt:lpstr>
      <vt:lpstr>PowerPoint 演示文稿</vt:lpstr>
      <vt:lpstr> 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勇哥</cp:lastModifiedBy>
  <cp:revision>35</cp:revision>
  <dcterms:created xsi:type="dcterms:W3CDTF">2014-12-25T08:17:00Z</dcterms:created>
  <dcterms:modified xsi:type="dcterms:W3CDTF">2020-06-01T11:31:32Z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