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1" r:id="rId1"/>
    <p:sldMasterId id="2147483664" r:id="rId2"/>
    <p:sldMasterId id="2147483667" r:id="rId3"/>
  </p:sldMasterIdLst>
  <p:notesMasterIdLst>
    <p:notesMasterId r:id="rId17"/>
  </p:notesMasterIdLst>
  <p:sldIdLst>
    <p:sldId id="309" r:id="rId4"/>
    <p:sldId id="334" r:id="rId5"/>
    <p:sldId id="336" r:id="rId6"/>
    <p:sldId id="34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</p:sldIdLst>
  <p:sldSz cx="9001125" cy="5040313"/>
  <p:notesSz cx="6858000" cy="9144000"/>
  <p:defaultTextStyle>
    <a:defPPr>
      <a:defRPr lang="zh-CN"/>
    </a:defPPr>
    <a:lvl1pPr marL="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32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00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64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96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65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797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29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A6C3D8"/>
    <a:srgbClr val="0070C0"/>
    <a:srgbClr val="3E7CB8"/>
    <a:srgbClr val="0F1F51"/>
    <a:srgbClr val="14286A"/>
    <a:srgbClr val="1D3C9A"/>
    <a:srgbClr val="4A71E8"/>
    <a:srgbClr val="366B7E"/>
    <a:srgbClr val="79A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2448" autoAdjust="0"/>
  </p:normalViewPr>
  <p:slideViewPr>
    <p:cSldViewPr>
      <p:cViewPr varScale="1">
        <p:scale>
          <a:sx n="92" d="100"/>
          <a:sy n="92" d="100"/>
        </p:scale>
        <p:origin x="696" y="90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EAB1-25CC-4F72-A2FC-3BABBE5A9D32}" type="datetimeFigureOut">
              <a:rPr lang="zh-CN" altLang="en-US" smtClean="0"/>
              <a:t>2020/6/1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BA23-BD00-4857-B603-DD487FFC3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3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73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89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59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17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7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79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2005"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 defTabSz="802005"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13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6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23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29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79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06" y="262128"/>
            <a:ext cx="5805127" cy="3238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156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04012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75385" y="4694900"/>
            <a:ext cx="2850356" cy="268350"/>
          </a:xfrm>
        </p:spPr>
        <p:txBody>
          <a:bodyPr/>
          <a:lstStyle>
            <a:lvl1pPr>
              <a:defRPr sz="1029"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335877" y="4691445"/>
            <a:ext cx="1205009" cy="298563"/>
          </a:xfrm>
        </p:spPr>
        <p:txBody>
          <a:bodyPr/>
          <a:lstStyle>
            <a:lvl1pPr algn="ctr">
              <a:defRPr sz="1372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38236" y="640941"/>
            <a:ext cx="7736624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89395" y="243460"/>
            <a:ext cx="389813" cy="388056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6021"/>
              <a:endParaRPr lang="zh-CN" altLang="en-US" sz="1764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6021"/>
              <a:endParaRPr lang="zh-CN" altLang="en-US" sz="1764">
                <a:solidFill>
                  <a:srgbClr val="FFFFFF"/>
                </a:solidFill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32" y="123426"/>
            <a:ext cx="2079728" cy="4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0056" y="4676764"/>
            <a:ext cx="2100263" cy="268350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38461" y="4676764"/>
            <a:ext cx="2850356" cy="268350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40001" y="4668271"/>
            <a:ext cx="1366358" cy="276833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9814" y="339550"/>
            <a:ext cx="5805127" cy="3238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161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376339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98846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598846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75385" y="4694901"/>
            <a:ext cx="2850356" cy="268350"/>
          </a:xfrm>
        </p:spPr>
        <p:txBody>
          <a:bodyPr/>
          <a:lstStyle>
            <a:lvl1pPr>
              <a:defRPr sz="768"/>
            </a:lvl1pPr>
          </a:lstStyle>
          <a:p>
            <a:pPr defTabSz="59884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335877" y="4691445"/>
            <a:ext cx="1205009" cy="298563"/>
          </a:xfrm>
        </p:spPr>
        <p:txBody>
          <a:bodyPr/>
          <a:lstStyle>
            <a:lvl1pPr algn="ctr">
              <a:defRPr sz="1025">
                <a:latin typeface="Impact" panose="020B0806030902050204" pitchFamily="34" charset="0"/>
              </a:defRPr>
            </a:lvl1pPr>
          </a:lstStyle>
          <a:p>
            <a:pPr defTabSz="598846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59884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893841" y="682838"/>
            <a:ext cx="7736624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03079" y="294156"/>
            <a:ext cx="576130" cy="41651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90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1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90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1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33" y="294156"/>
            <a:ext cx="2047232" cy="3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0057" y="4676764"/>
            <a:ext cx="2100263" cy="268350"/>
          </a:xfrm>
        </p:spPr>
        <p:txBody>
          <a:bodyPr/>
          <a:lstStyle/>
          <a:p>
            <a:pPr defTabSz="598846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598846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38461" y="4676764"/>
            <a:ext cx="2850356" cy="268350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pPr defTabSz="598846"/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40001" y="4668272"/>
            <a:ext cx="1366358" cy="276833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pPr defTabSz="598846"/>
            <a:fld id="{0C913308-F349-4B6D-A68A-DD1791B4A57B}" type="slidenum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 defTabSz="598846"/>
              <a:t>‹#›</a:t>
            </a:fld>
            <a:endParaRPr lang="en-US" altLang="zh-CN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9814" y="339550"/>
            <a:ext cx="5805127" cy="3238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161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376339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98846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598846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75385" y="4694901"/>
            <a:ext cx="2850356" cy="268350"/>
          </a:xfrm>
        </p:spPr>
        <p:txBody>
          <a:bodyPr/>
          <a:lstStyle>
            <a:lvl1pPr>
              <a:defRPr sz="768"/>
            </a:lvl1pPr>
          </a:lstStyle>
          <a:p>
            <a:pPr defTabSz="59884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335877" y="4691445"/>
            <a:ext cx="1205009" cy="298563"/>
          </a:xfrm>
        </p:spPr>
        <p:txBody>
          <a:bodyPr/>
          <a:lstStyle>
            <a:lvl1pPr algn="ctr">
              <a:defRPr sz="1025">
                <a:latin typeface="Impact" panose="020B0806030902050204" pitchFamily="34" charset="0"/>
              </a:defRPr>
            </a:lvl1pPr>
          </a:lstStyle>
          <a:p>
            <a:pPr defTabSz="598846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59884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893841" y="682838"/>
            <a:ext cx="7736624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03079" y="294156"/>
            <a:ext cx="576130" cy="41651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9047">
                <a:defRPr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9047">
                <a:defRPr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33" y="294156"/>
            <a:ext cx="2047232" cy="3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6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0057" y="4676764"/>
            <a:ext cx="2100263" cy="268350"/>
          </a:xfrm>
        </p:spPr>
        <p:txBody>
          <a:bodyPr/>
          <a:lstStyle/>
          <a:p>
            <a:pPr defTabSz="598846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598846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38461" y="4676764"/>
            <a:ext cx="2850356" cy="268350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pPr defTabSz="598846"/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40001" y="4668272"/>
            <a:ext cx="1366358" cy="276833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pPr defTabSz="598846"/>
            <a:fld id="{0C913308-F349-4B6D-A68A-DD1791B4A57B}" type="slidenum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 defTabSz="598846"/>
              <a:t>‹#›</a:t>
            </a:fld>
            <a:endParaRPr lang="en-US" altLang="zh-CN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4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7"/>
            <a:ext cx="8101013" cy="840052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86"/>
            <a:ext cx="8101013" cy="332637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5"/>
            <a:ext cx="2100263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2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6021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96021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2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6021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5"/>
            <a:ext cx="2100263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2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6021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96021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7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0268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004" indent="-376004" algn="l" defTabSz="100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4681" indent="-313332" algn="l" defTabSz="10026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8" kern="1200">
          <a:solidFill>
            <a:schemeClr val="tx1"/>
          </a:solidFill>
          <a:latin typeface="+mn-lt"/>
          <a:ea typeface="+mn-ea"/>
          <a:cs typeface="+mn-cs"/>
        </a:defRPr>
      </a:lvl2pPr>
      <a:lvl3pPr marL="1253353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54694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54" kern="1200">
          <a:solidFill>
            <a:schemeClr val="tx1"/>
          </a:solidFill>
          <a:latin typeface="+mn-lt"/>
          <a:ea typeface="+mn-ea"/>
          <a:cs typeface="+mn-cs"/>
        </a:defRPr>
      </a:lvl4pPr>
      <a:lvl5pPr marL="2256040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»"/>
        <a:defRPr sz="2254" kern="1200">
          <a:solidFill>
            <a:schemeClr val="tx1"/>
          </a:solidFill>
          <a:latin typeface="+mn-lt"/>
          <a:ea typeface="+mn-ea"/>
          <a:cs typeface="+mn-cs"/>
        </a:defRPr>
      </a:lvl5pPr>
      <a:lvl6pPr marL="2757380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6pPr>
      <a:lvl7pPr marL="3258720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7pPr>
      <a:lvl8pPr marL="3760061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8pPr>
      <a:lvl9pPr marL="4261408" indent="-250672" algn="l" defTabSz="100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501342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1002685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3pPr>
      <a:lvl4pPr marL="1504028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2005367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10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3008050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509390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4010734" algn="l" defTabSz="1002685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7" y="201847"/>
            <a:ext cx="8101013" cy="840052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7" y="1176086"/>
            <a:ext cx="8101013" cy="332637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9047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69047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9047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9047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69047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48692" rtl="0" eaLnBrk="1" latinLnBrk="0" hangingPunct="1">
        <a:spcBef>
          <a:spcPct val="0"/>
        </a:spcBef>
        <a:buNone/>
        <a:defRPr sz="36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757" indent="-280757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4" kern="1200">
          <a:solidFill>
            <a:schemeClr val="tx1"/>
          </a:solidFill>
          <a:latin typeface="+mn-lt"/>
          <a:ea typeface="+mn-ea"/>
          <a:cs typeface="+mn-cs"/>
        </a:defRPr>
      </a:lvl1pPr>
      <a:lvl2pPr marL="608311" indent="-233961" algn="l" defTabSz="7486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935862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6" kern="1200">
          <a:solidFill>
            <a:schemeClr val="tx1"/>
          </a:solidFill>
          <a:latin typeface="+mn-lt"/>
          <a:ea typeface="+mn-ea"/>
          <a:cs typeface="+mn-cs"/>
        </a:defRPr>
      </a:lvl3pPr>
      <a:lvl4pPr marL="1310207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3" kern="1200">
          <a:solidFill>
            <a:schemeClr val="tx1"/>
          </a:solidFill>
          <a:latin typeface="+mn-lt"/>
          <a:ea typeface="+mn-ea"/>
          <a:cs typeface="+mn-cs"/>
        </a:defRPr>
      </a:lvl4pPr>
      <a:lvl5pPr marL="1684555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»"/>
        <a:defRPr sz="1683" kern="1200">
          <a:solidFill>
            <a:schemeClr val="tx1"/>
          </a:solidFill>
          <a:latin typeface="+mn-lt"/>
          <a:ea typeface="+mn-ea"/>
          <a:cs typeface="+mn-cs"/>
        </a:defRPr>
      </a:lvl5pPr>
      <a:lvl6pPr marL="2058898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6pPr>
      <a:lvl7pPr marL="2433242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7pPr>
      <a:lvl8pPr marL="2807587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8pPr>
      <a:lvl9pPr marL="3181936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4345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8692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23037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97380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71727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46070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20414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94761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7" y="201847"/>
            <a:ext cx="8101013" cy="840052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7" y="1176086"/>
            <a:ext cx="8101013" cy="332637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9047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69047"/>
              <a:t>2020/6/1 Monday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9047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9047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69047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748692" rtl="0" eaLnBrk="1" latinLnBrk="0" hangingPunct="1">
        <a:spcBef>
          <a:spcPct val="0"/>
        </a:spcBef>
        <a:buNone/>
        <a:defRPr sz="36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757" indent="-280757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4" kern="1200">
          <a:solidFill>
            <a:schemeClr val="tx1"/>
          </a:solidFill>
          <a:latin typeface="+mn-lt"/>
          <a:ea typeface="+mn-ea"/>
          <a:cs typeface="+mn-cs"/>
        </a:defRPr>
      </a:lvl1pPr>
      <a:lvl2pPr marL="608311" indent="-233961" algn="l" defTabSz="7486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935862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6" kern="1200">
          <a:solidFill>
            <a:schemeClr val="tx1"/>
          </a:solidFill>
          <a:latin typeface="+mn-lt"/>
          <a:ea typeface="+mn-ea"/>
          <a:cs typeface="+mn-cs"/>
        </a:defRPr>
      </a:lvl3pPr>
      <a:lvl4pPr marL="1310207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3" kern="1200">
          <a:solidFill>
            <a:schemeClr val="tx1"/>
          </a:solidFill>
          <a:latin typeface="+mn-lt"/>
          <a:ea typeface="+mn-ea"/>
          <a:cs typeface="+mn-cs"/>
        </a:defRPr>
      </a:lvl4pPr>
      <a:lvl5pPr marL="1684555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»"/>
        <a:defRPr sz="1683" kern="1200">
          <a:solidFill>
            <a:schemeClr val="tx1"/>
          </a:solidFill>
          <a:latin typeface="+mn-lt"/>
          <a:ea typeface="+mn-ea"/>
          <a:cs typeface="+mn-cs"/>
        </a:defRPr>
      </a:lvl5pPr>
      <a:lvl6pPr marL="2058898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6pPr>
      <a:lvl7pPr marL="2433242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7pPr>
      <a:lvl8pPr marL="2807587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8pPr>
      <a:lvl9pPr marL="3181936" indent="-187174" algn="l" defTabSz="74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4345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8692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23037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97380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71727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46070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20414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94761" algn="l" defTabSz="74869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284" y="4143114"/>
            <a:ext cx="8960556" cy="89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8"/>
          </a:p>
        </p:txBody>
      </p:sp>
      <p:sp>
        <p:nvSpPr>
          <p:cNvPr id="4" name="矩形 3"/>
          <p:cNvSpPr/>
          <p:nvPr/>
        </p:nvSpPr>
        <p:spPr>
          <a:xfrm>
            <a:off x="20284" y="826634"/>
            <a:ext cx="4024571" cy="4213678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21"/>
            <a:endParaRPr lang="zh-CN" altLang="en-US" sz="1764">
              <a:solidFill>
                <a:srgbClr val="FFFFFF"/>
              </a:solidFill>
            </a:endParaRPr>
          </a:p>
        </p:txBody>
      </p:sp>
      <p:sp>
        <p:nvSpPr>
          <p:cNvPr id="8" name="矩形 3"/>
          <p:cNvSpPr/>
          <p:nvPr/>
        </p:nvSpPr>
        <p:spPr>
          <a:xfrm>
            <a:off x="20284" y="826634"/>
            <a:ext cx="3474009" cy="4213678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20284" y="766491"/>
            <a:ext cx="8960556" cy="70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21"/>
            <a:endParaRPr lang="zh-CN" altLang="en-US" sz="1764">
              <a:solidFill>
                <a:srgbClr val="1D3C9A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55" y="122831"/>
            <a:ext cx="2417127" cy="553254"/>
          </a:xfrm>
          <a:prstGeom prst="rect">
            <a:avLst/>
          </a:prstGeom>
        </p:spPr>
      </p:pic>
      <p:sp>
        <p:nvSpPr>
          <p:cNvPr id="15" name="TextBox 54"/>
          <p:cNvSpPr txBox="1"/>
          <p:nvPr/>
        </p:nvSpPr>
        <p:spPr>
          <a:xfrm>
            <a:off x="4147546" y="1612204"/>
            <a:ext cx="3856086" cy="561369"/>
          </a:xfrm>
          <a:prstGeom prst="rect">
            <a:avLst/>
          </a:prstGeom>
          <a:noFill/>
        </p:spPr>
        <p:txBody>
          <a:bodyPr wrap="square" lIns="68262" tIns="34130" rIns="68262" bIns="34130" rtlCol="0">
            <a:spAutoFit/>
          </a:bodyPr>
          <a:lstStyle/>
          <a:p>
            <a:pPr defTabSz="910268"/>
            <a:r>
              <a:rPr lang="zh-CN" alt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通识课程的</a:t>
            </a:r>
            <a:endParaRPr lang="zh-CN" altLang="en-US" sz="3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16" name="TextBox 55"/>
          <p:cNvSpPr txBox="1"/>
          <p:nvPr/>
        </p:nvSpPr>
        <p:spPr>
          <a:xfrm>
            <a:off x="4284538" y="2288598"/>
            <a:ext cx="4897870" cy="684480"/>
          </a:xfrm>
          <a:prstGeom prst="rect">
            <a:avLst/>
          </a:prstGeom>
          <a:noFill/>
        </p:spPr>
        <p:txBody>
          <a:bodyPr wrap="square" lIns="68262" tIns="34130" rIns="68262" bIns="34130" rtlCol="0">
            <a:spAutoFit/>
          </a:bodyPr>
          <a:lstStyle/>
          <a:p>
            <a:pPr defTabSz="910268"/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思政育人路径创新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108530" y="3055704"/>
            <a:ext cx="4557497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"/>
          <p:cNvSpPr txBox="1"/>
          <p:nvPr/>
        </p:nvSpPr>
        <p:spPr>
          <a:xfrm>
            <a:off x="7272265" y="3666324"/>
            <a:ext cx="1418187" cy="291430"/>
          </a:xfrm>
          <a:prstGeom prst="rect">
            <a:avLst/>
          </a:prstGeom>
          <a:noFill/>
        </p:spPr>
        <p:txBody>
          <a:bodyPr wrap="none" lIns="68445" tIns="34223" rIns="68445" bIns="3422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defTabSz="814757"/>
            <a:r>
              <a:rPr lang="zh-CN" altLang="en-US" sz="1422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 门：教务处</a:t>
            </a:r>
            <a:endParaRPr lang="zh-CN" altLang="zh-CN" sz="1422" b="1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6991585" y="3700517"/>
            <a:ext cx="220589" cy="219595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284" tIns="45642" rIns="91284" bIns="45642" numCol="1" anchor="t" anchorCtr="0" compatLnSpc="1"/>
          <a:lstStyle/>
          <a:p>
            <a:pPr defTabSz="814757"/>
            <a:endParaRPr lang="zh-CN" altLang="en-US" sz="1625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6984823" y="3393379"/>
            <a:ext cx="220589" cy="219595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445" tIns="34223" rIns="68445" bIns="34223" numCol="1" anchor="t" anchorCtr="0" compatLnSpc="1"/>
          <a:lstStyle/>
          <a:p>
            <a:pPr defTabSz="814757"/>
            <a:endParaRPr lang="zh-CN" altLang="en-US" sz="1625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272265" y="3359187"/>
            <a:ext cx="1398187" cy="287957"/>
          </a:xfrm>
          <a:prstGeom prst="rect">
            <a:avLst/>
          </a:prstGeom>
          <a:noFill/>
        </p:spPr>
        <p:txBody>
          <a:bodyPr wrap="none" lIns="68445" tIns="34223" rIns="68445" bIns="3422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defTabSz="814757"/>
            <a:r>
              <a:rPr lang="zh-CN" altLang="en-US" sz="1422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报告人：陈   欣</a:t>
            </a:r>
          </a:p>
        </p:txBody>
      </p:sp>
    </p:spTree>
    <p:extLst>
      <p:ext uri="{BB962C8B-B14F-4D97-AF65-F5344CB8AC3E}">
        <p14:creationId xmlns:p14="http://schemas.microsoft.com/office/powerpoint/2010/main" val="38747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通识课程思政育人路径创新的思路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947194"/>
            <a:ext cx="9001125" cy="99517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379" tIns="23189" rIns="46379" bIns="23189" numCol="1" rtlCol="0" anchor="ctr" anchorCtr="0" compatLnSpc="1">
            <a:prstTxWarp prst="textNoShape">
              <a:avLst/>
            </a:prstTxWarp>
          </a:bodyPr>
          <a:lstStyle/>
          <a:p>
            <a:pPr algn="ctr" defTabSz="598846">
              <a:spcAft>
                <a:spcPts val="441"/>
              </a:spcAft>
            </a:pPr>
            <a:r>
              <a:rPr lang="zh-CN" altLang="en-US" sz="2400" b="1" u="sng" dirty="0">
                <a:solidFill>
                  <a:srgbClr val="FFFFFF"/>
                </a:solidFill>
              </a:rPr>
              <a:t>创新通识课程的思政教学模式</a:t>
            </a:r>
          </a:p>
          <a:p>
            <a:pPr algn="ctr" defTabSz="598846">
              <a:spcBef>
                <a:spcPts val="441"/>
              </a:spcBef>
            </a:pPr>
            <a:r>
              <a:rPr lang="zh-CN" altLang="en-US" sz="1470" b="1" dirty="0">
                <a:solidFill>
                  <a:schemeClr val="bg1">
                    <a:lumMod val="95000"/>
                  </a:schemeClr>
                </a:solidFill>
              </a:rPr>
              <a:t>跨学科、跨专业、跨学校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2440" y="2375055"/>
            <a:ext cx="7739985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41"/>
              </a:spcBef>
              <a:spcAft>
                <a:spcPts val="441"/>
              </a:spcAft>
            </a:pPr>
            <a:r>
              <a:rPr lang="zh-CN" altLang="en-US" sz="1400" dirty="0"/>
              <a:t>组建跨学科、跨专业、跨学校的教师团队和学生团队，采用线上线下混合式教学模式，加强社会主义核心价值观引导，打造优质通识金课；</a:t>
            </a:r>
          </a:p>
          <a:p>
            <a:pPr>
              <a:lnSpc>
                <a:spcPct val="150000"/>
              </a:lnSpc>
              <a:spcBef>
                <a:spcPts val="441"/>
              </a:spcBef>
              <a:spcAft>
                <a:spcPts val="441"/>
              </a:spcAft>
            </a:pPr>
            <a:r>
              <a:rPr lang="zh-CN" altLang="en-US" sz="1400" dirty="0"/>
              <a:t>灵活运用各种课程资源，引导学生进行道德思考，让讨论、互动、协作成为最常见的学习模式</a:t>
            </a:r>
            <a:r>
              <a:rPr lang="zh-CN" altLang="en-US" sz="1400" dirty="0" smtClean="0"/>
              <a:t>。</a:t>
            </a:r>
            <a:endParaRPr lang="en-US" altLang="zh-CN" sz="1400" dirty="0"/>
          </a:p>
          <a:p>
            <a:pPr>
              <a:lnSpc>
                <a:spcPct val="150000"/>
              </a:lnSpc>
              <a:spcBef>
                <a:spcPts val="441"/>
              </a:spcBef>
              <a:spcAft>
                <a:spcPts val="441"/>
              </a:spcAft>
            </a:pPr>
            <a:r>
              <a:rPr lang="zh-CN" altLang="en-US" sz="1400" dirty="0"/>
              <a:t>将知识传授与价值养成相统一、知识育人与立德树人相统一、知识本位与人格本位相统一</a:t>
            </a:r>
            <a:r>
              <a:rPr lang="en-US" altLang="zh-CN" sz="1400" dirty="0"/>
              <a:t>,</a:t>
            </a:r>
            <a:r>
              <a:rPr lang="zh-CN" altLang="en-US" sz="1400" dirty="0"/>
              <a:t>回归通识课程的育人初心、重构育人内涵。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4593" y="2578014"/>
            <a:ext cx="227514" cy="215846"/>
            <a:chOff x="600593" y="2443684"/>
            <a:chExt cx="227514" cy="215846"/>
          </a:xfrm>
        </p:grpSpPr>
        <p:sp>
          <p:nvSpPr>
            <p:cNvPr id="5" name="Freeform 404"/>
            <p:cNvSpPr>
              <a:spLocks/>
            </p:cNvSpPr>
            <p:nvPr/>
          </p:nvSpPr>
          <p:spPr bwMode="auto">
            <a:xfrm>
              <a:off x="600593" y="2443684"/>
              <a:ext cx="135342" cy="215846"/>
            </a:xfrm>
            <a:custGeom>
              <a:avLst/>
              <a:gdLst>
                <a:gd name="T0" fmla="*/ 37 w 46"/>
                <a:gd name="T1" fmla="*/ 66 h 73"/>
                <a:gd name="T2" fmla="*/ 37 w 46"/>
                <a:gd name="T3" fmla="*/ 66 h 73"/>
                <a:gd name="T4" fmla="*/ 37 w 46"/>
                <a:gd name="T5" fmla="*/ 65 h 73"/>
                <a:gd name="T6" fmla="*/ 36 w 46"/>
                <a:gd name="T7" fmla="*/ 60 h 73"/>
                <a:gd name="T8" fmla="*/ 46 w 46"/>
                <a:gd name="T9" fmla="*/ 40 h 73"/>
                <a:gd name="T10" fmla="*/ 33 w 46"/>
                <a:gd name="T11" fmla="*/ 29 h 73"/>
                <a:gd name="T12" fmla="*/ 30 w 46"/>
                <a:gd name="T13" fmla="*/ 27 h 73"/>
                <a:gd name="T14" fmla="*/ 33 w 46"/>
                <a:gd name="T15" fmla="*/ 25 h 73"/>
                <a:gd name="T16" fmla="*/ 40 w 46"/>
                <a:gd name="T17" fmla="*/ 14 h 73"/>
                <a:gd name="T18" fmla="*/ 25 w 46"/>
                <a:gd name="T19" fmla="*/ 0 h 73"/>
                <a:gd name="T20" fmla="*/ 10 w 46"/>
                <a:gd name="T21" fmla="*/ 14 h 73"/>
                <a:gd name="T22" fmla="*/ 17 w 46"/>
                <a:gd name="T23" fmla="*/ 25 h 73"/>
                <a:gd name="T24" fmla="*/ 20 w 46"/>
                <a:gd name="T25" fmla="*/ 27 h 73"/>
                <a:gd name="T26" fmla="*/ 17 w 46"/>
                <a:gd name="T27" fmla="*/ 29 h 73"/>
                <a:gd name="T28" fmla="*/ 0 w 46"/>
                <a:gd name="T29" fmla="*/ 56 h 73"/>
                <a:gd name="T30" fmla="*/ 0 w 46"/>
                <a:gd name="T31" fmla="*/ 61 h 73"/>
                <a:gd name="T32" fmla="*/ 25 w 46"/>
                <a:gd name="T33" fmla="*/ 73 h 73"/>
                <a:gd name="T34" fmla="*/ 40 w 46"/>
                <a:gd name="T35" fmla="*/ 69 h 73"/>
                <a:gd name="T36" fmla="*/ 37 w 46"/>
                <a:gd name="T3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73">
                  <a:moveTo>
                    <a:pt x="37" y="66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4"/>
                    <a:pt x="36" y="62"/>
                    <a:pt x="36" y="60"/>
                  </a:cubicBezTo>
                  <a:cubicBezTo>
                    <a:pt x="36" y="52"/>
                    <a:pt x="40" y="44"/>
                    <a:pt x="46" y="40"/>
                  </a:cubicBezTo>
                  <a:cubicBezTo>
                    <a:pt x="43" y="35"/>
                    <a:pt x="38" y="31"/>
                    <a:pt x="33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7" y="23"/>
                    <a:pt x="40" y="19"/>
                    <a:pt x="40" y="14"/>
                  </a:cubicBezTo>
                  <a:cubicBezTo>
                    <a:pt x="40" y="7"/>
                    <a:pt x="33" y="0"/>
                    <a:pt x="25" y="0"/>
                  </a:cubicBezTo>
                  <a:cubicBezTo>
                    <a:pt x="17" y="0"/>
                    <a:pt x="10" y="7"/>
                    <a:pt x="10" y="14"/>
                  </a:cubicBezTo>
                  <a:cubicBezTo>
                    <a:pt x="10" y="19"/>
                    <a:pt x="13" y="23"/>
                    <a:pt x="17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7" y="33"/>
                    <a:pt x="0" y="43"/>
                    <a:pt x="0" y="56"/>
                  </a:cubicBezTo>
                  <a:cubicBezTo>
                    <a:pt x="0" y="57"/>
                    <a:pt x="0" y="59"/>
                    <a:pt x="0" y="61"/>
                  </a:cubicBezTo>
                  <a:cubicBezTo>
                    <a:pt x="6" y="68"/>
                    <a:pt x="15" y="73"/>
                    <a:pt x="25" y="73"/>
                  </a:cubicBezTo>
                  <a:cubicBezTo>
                    <a:pt x="30" y="73"/>
                    <a:pt x="35" y="72"/>
                    <a:pt x="40" y="69"/>
                  </a:cubicBezTo>
                  <a:cubicBezTo>
                    <a:pt x="39" y="68"/>
                    <a:pt x="38" y="67"/>
                    <a:pt x="37" y="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6" name="Freeform 405"/>
            <p:cNvSpPr>
              <a:spLocks/>
            </p:cNvSpPr>
            <p:nvPr/>
          </p:nvSpPr>
          <p:spPr bwMode="auto">
            <a:xfrm>
              <a:off x="718434" y="2499687"/>
              <a:ext cx="109673" cy="159843"/>
            </a:xfrm>
            <a:custGeom>
              <a:avLst/>
              <a:gdLst>
                <a:gd name="T0" fmla="*/ 25 w 37"/>
                <a:gd name="T1" fmla="*/ 21 h 54"/>
                <a:gd name="T2" fmla="*/ 21 w 37"/>
                <a:gd name="T3" fmla="*/ 20 h 54"/>
                <a:gd name="T4" fmla="*/ 24 w 37"/>
                <a:gd name="T5" fmla="*/ 18 h 54"/>
                <a:gd name="T6" fmla="*/ 29 w 37"/>
                <a:gd name="T7" fmla="*/ 10 h 54"/>
                <a:gd name="T8" fmla="*/ 18 w 37"/>
                <a:gd name="T9" fmla="*/ 0 h 54"/>
                <a:gd name="T10" fmla="*/ 8 w 37"/>
                <a:gd name="T11" fmla="*/ 10 h 54"/>
                <a:gd name="T12" fmla="*/ 13 w 37"/>
                <a:gd name="T13" fmla="*/ 18 h 54"/>
                <a:gd name="T14" fmla="*/ 16 w 37"/>
                <a:gd name="T15" fmla="*/ 20 h 54"/>
                <a:gd name="T16" fmla="*/ 12 w 37"/>
                <a:gd name="T17" fmla="*/ 21 h 54"/>
                <a:gd name="T18" fmla="*/ 11 w 37"/>
                <a:gd name="T19" fmla="*/ 22 h 54"/>
                <a:gd name="T20" fmla="*/ 9 w 37"/>
                <a:gd name="T21" fmla="*/ 23 h 54"/>
                <a:gd name="T22" fmla="*/ 7 w 37"/>
                <a:gd name="T23" fmla="*/ 24 h 54"/>
                <a:gd name="T24" fmla="*/ 0 w 37"/>
                <a:gd name="T25" fmla="*/ 41 h 54"/>
                <a:gd name="T26" fmla="*/ 0 w 37"/>
                <a:gd name="T27" fmla="*/ 45 h 54"/>
                <a:gd name="T28" fmla="*/ 3 w 37"/>
                <a:gd name="T29" fmla="*/ 48 h 54"/>
                <a:gd name="T30" fmla="*/ 5 w 37"/>
                <a:gd name="T31" fmla="*/ 49 h 54"/>
                <a:gd name="T32" fmla="*/ 6 w 37"/>
                <a:gd name="T33" fmla="*/ 50 h 54"/>
                <a:gd name="T34" fmla="*/ 18 w 37"/>
                <a:gd name="T35" fmla="*/ 54 h 54"/>
                <a:gd name="T36" fmla="*/ 37 w 37"/>
                <a:gd name="T37" fmla="*/ 45 h 54"/>
                <a:gd name="T38" fmla="*/ 37 w 37"/>
                <a:gd name="T39" fmla="*/ 41 h 54"/>
                <a:gd name="T40" fmla="*/ 25 w 37"/>
                <a:gd name="T4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4">
                  <a:moveTo>
                    <a:pt x="25" y="21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6"/>
                    <a:pt x="29" y="13"/>
                    <a:pt x="29" y="10"/>
                  </a:cubicBezTo>
                  <a:cubicBezTo>
                    <a:pt x="29" y="5"/>
                    <a:pt x="24" y="0"/>
                    <a:pt x="18" y="0"/>
                  </a:cubicBezTo>
                  <a:cubicBezTo>
                    <a:pt x="12" y="0"/>
                    <a:pt x="8" y="5"/>
                    <a:pt x="8" y="10"/>
                  </a:cubicBezTo>
                  <a:cubicBezTo>
                    <a:pt x="8" y="13"/>
                    <a:pt x="10" y="16"/>
                    <a:pt x="13" y="1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0" y="22"/>
                    <a:pt x="10" y="23"/>
                    <a:pt x="9" y="23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3" y="28"/>
                    <a:pt x="0" y="34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4" y="48"/>
                    <a:pt x="4" y="49"/>
                    <a:pt x="5" y="49"/>
                  </a:cubicBezTo>
                  <a:cubicBezTo>
                    <a:pt x="5" y="50"/>
                    <a:pt x="6" y="50"/>
                    <a:pt x="6" y="50"/>
                  </a:cubicBezTo>
                  <a:cubicBezTo>
                    <a:pt x="10" y="53"/>
                    <a:pt x="14" y="54"/>
                    <a:pt x="18" y="54"/>
                  </a:cubicBezTo>
                  <a:cubicBezTo>
                    <a:pt x="26" y="54"/>
                    <a:pt x="32" y="50"/>
                    <a:pt x="37" y="45"/>
                  </a:cubicBezTo>
                  <a:cubicBezTo>
                    <a:pt x="37" y="44"/>
                    <a:pt x="37" y="43"/>
                    <a:pt x="37" y="41"/>
                  </a:cubicBezTo>
                  <a:cubicBezTo>
                    <a:pt x="37" y="32"/>
                    <a:pt x="32" y="24"/>
                    <a:pt x="25" y="21"/>
                  </a:cubicBezTo>
                  <a:close/>
                </a:path>
              </a:pathLst>
            </a:custGeom>
            <a:solidFill>
              <a:srgbClr val="4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3094" y="3223092"/>
            <a:ext cx="227716" cy="168176"/>
            <a:chOff x="3870921" y="4081990"/>
            <a:chExt cx="309837" cy="228825"/>
          </a:xfrm>
        </p:grpSpPr>
        <p:sp>
          <p:nvSpPr>
            <p:cNvPr id="8" name="Freeform 233"/>
            <p:cNvSpPr>
              <a:spLocks noEditPoints="1"/>
            </p:cNvSpPr>
            <p:nvPr/>
          </p:nvSpPr>
          <p:spPr bwMode="auto">
            <a:xfrm>
              <a:off x="3870921" y="4081990"/>
              <a:ext cx="309837" cy="228825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4065635" y="4141684"/>
              <a:ext cx="71064" cy="4264"/>
            </a:xfrm>
            <a:custGeom>
              <a:avLst/>
              <a:gdLst>
                <a:gd name="T0" fmla="*/ 3 w 50"/>
                <a:gd name="T1" fmla="*/ 3 h 3"/>
                <a:gd name="T2" fmla="*/ 0 w 50"/>
                <a:gd name="T3" fmla="*/ 3 h 3"/>
                <a:gd name="T4" fmla="*/ 3 w 50"/>
                <a:gd name="T5" fmla="*/ 0 h 3"/>
                <a:gd name="T6" fmla="*/ 48 w 50"/>
                <a:gd name="T7" fmla="*/ 0 h 3"/>
                <a:gd name="T8" fmla="*/ 50 w 50"/>
                <a:gd name="T9" fmla="*/ 3 h 3"/>
                <a:gd name="T10" fmla="*/ 48 w 50"/>
                <a:gd name="T11" fmla="*/ 3 h 3"/>
                <a:gd name="T12" fmla="*/ 3 w 5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8" y="0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4065635" y="4158739"/>
              <a:ext cx="71064" cy="4264"/>
            </a:xfrm>
            <a:custGeom>
              <a:avLst/>
              <a:gdLst>
                <a:gd name="T0" fmla="*/ 3 w 50"/>
                <a:gd name="T1" fmla="*/ 3 h 3"/>
                <a:gd name="T2" fmla="*/ 0 w 50"/>
                <a:gd name="T3" fmla="*/ 0 h 3"/>
                <a:gd name="T4" fmla="*/ 3 w 50"/>
                <a:gd name="T5" fmla="*/ 0 h 3"/>
                <a:gd name="T6" fmla="*/ 48 w 50"/>
                <a:gd name="T7" fmla="*/ 0 h 3"/>
                <a:gd name="T8" fmla="*/ 50 w 50"/>
                <a:gd name="T9" fmla="*/ 0 h 3"/>
                <a:gd name="T10" fmla="*/ 48 w 50"/>
                <a:gd name="T11" fmla="*/ 3 h 3"/>
                <a:gd name="T12" fmla="*/ 3 w 5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4065635" y="4182900"/>
              <a:ext cx="71064" cy="2843"/>
            </a:xfrm>
            <a:custGeom>
              <a:avLst/>
              <a:gdLst>
                <a:gd name="T0" fmla="*/ 3 w 50"/>
                <a:gd name="T1" fmla="*/ 2 h 2"/>
                <a:gd name="T2" fmla="*/ 0 w 50"/>
                <a:gd name="T3" fmla="*/ 0 h 2"/>
                <a:gd name="T4" fmla="*/ 3 w 50"/>
                <a:gd name="T5" fmla="*/ 0 h 2"/>
                <a:gd name="T6" fmla="*/ 48 w 50"/>
                <a:gd name="T7" fmla="*/ 0 h 2"/>
                <a:gd name="T8" fmla="*/ 50 w 50"/>
                <a:gd name="T9" fmla="*/ 0 h 2"/>
                <a:gd name="T10" fmla="*/ 48 w 50"/>
                <a:gd name="T11" fmla="*/ 2 h 2"/>
                <a:gd name="T12" fmla="*/ 3 w 5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">
                  <a:moveTo>
                    <a:pt x="3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4065635" y="4195692"/>
              <a:ext cx="71064" cy="4264"/>
            </a:xfrm>
            <a:custGeom>
              <a:avLst/>
              <a:gdLst>
                <a:gd name="T0" fmla="*/ 3 w 50"/>
                <a:gd name="T1" fmla="*/ 3 h 3"/>
                <a:gd name="T2" fmla="*/ 0 w 50"/>
                <a:gd name="T3" fmla="*/ 0 h 3"/>
                <a:gd name="T4" fmla="*/ 3 w 50"/>
                <a:gd name="T5" fmla="*/ 0 h 3"/>
                <a:gd name="T6" fmla="*/ 48 w 50"/>
                <a:gd name="T7" fmla="*/ 0 h 3"/>
                <a:gd name="T8" fmla="*/ 50 w 50"/>
                <a:gd name="T9" fmla="*/ 0 h 3"/>
                <a:gd name="T10" fmla="*/ 48 w 50"/>
                <a:gd name="T11" fmla="*/ 3 h 3"/>
                <a:gd name="T12" fmla="*/ 3 w 5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4065635" y="4212747"/>
              <a:ext cx="71064" cy="7107"/>
            </a:xfrm>
            <a:custGeom>
              <a:avLst/>
              <a:gdLst>
                <a:gd name="T0" fmla="*/ 3 w 50"/>
                <a:gd name="T1" fmla="*/ 5 h 5"/>
                <a:gd name="T2" fmla="*/ 0 w 50"/>
                <a:gd name="T3" fmla="*/ 2 h 5"/>
                <a:gd name="T4" fmla="*/ 3 w 50"/>
                <a:gd name="T5" fmla="*/ 0 h 5"/>
                <a:gd name="T6" fmla="*/ 48 w 50"/>
                <a:gd name="T7" fmla="*/ 0 h 5"/>
                <a:gd name="T8" fmla="*/ 50 w 50"/>
                <a:gd name="T9" fmla="*/ 2 h 5"/>
                <a:gd name="T10" fmla="*/ 48 w 50"/>
                <a:gd name="T11" fmla="*/ 5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48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4065635" y="4229802"/>
              <a:ext cx="71064" cy="2843"/>
            </a:xfrm>
            <a:custGeom>
              <a:avLst/>
              <a:gdLst>
                <a:gd name="T0" fmla="*/ 3 w 50"/>
                <a:gd name="T1" fmla="*/ 2 h 2"/>
                <a:gd name="T2" fmla="*/ 0 w 50"/>
                <a:gd name="T3" fmla="*/ 0 h 2"/>
                <a:gd name="T4" fmla="*/ 3 w 50"/>
                <a:gd name="T5" fmla="*/ 0 h 2"/>
                <a:gd name="T6" fmla="*/ 48 w 50"/>
                <a:gd name="T7" fmla="*/ 0 h 2"/>
                <a:gd name="T8" fmla="*/ 50 w 50"/>
                <a:gd name="T9" fmla="*/ 0 h 2"/>
                <a:gd name="T10" fmla="*/ 48 w 50"/>
                <a:gd name="T11" fmla="*/ 2 h 2"/>
                <a:gd name="T12" fmla="*/ 3 w 5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">
                  <a:moveTo>
                    <a:pt x="3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3914980" y="4141684"/>
              <a:ext cx="66800" cy="4264"/>
            </a:xfrm>
            <a:custGeom>
              <a:avLst/>
              <a:gdLst>
                <a:gd name="T0" fmla="*/ 0 w 47"/>
                <a:gd name="T1" fmla="*/ 3 h 3"/>
                <a:gd name="T2" fmla="*/ 0 w 47"/>
                <a:gd name="T3" fmla="*/ 3 h 3"/>
                <a:gd name="T4" fmla="*/ 0 w 47"/>
                <a:gd name="T5" fmla="*/ 0 h 3"/>
                <a:gd name="T6" fmla="*/ 45 w 47"/>
                <a:gd name="T7" fmla="*/ 0 h 3"/>
                <a:gd name="T8" fmla="*/ 47 w 47"/>
                <a:gd name="T9" fmla="*/ 3 h 3"/>
                <a:gd name="T10" fmla="*/ 45 w 47"/>
                <a:gd name="T11" fmla="*/ 3 h 3"/>
                <a:gd name="T12" fmla="*/ 0 w 4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7" name="Freeform 241"/>
            <p:cNvSpPr>
              <a:spLocks/>
            </p:cNvSpPr>
            <p:nvPr/>
          </p:nvSpPr>
          <p:spPr bwMode="auto">
            <a:xfrm>
              <a:off x="3914980" y="4158739"/>
              <a:ext cx="66800" cy="4264"/>
            </a:xfrm>
            <a:custGeom>
              <a:avLst/>
              <a:gdLst>
                <a:gd name="T0" fmla="*/ 0 w 47"/>
                <a:gd name="T1" fmla="*/ 3 h 3"/>
                <a:gd name="T2" fmla="*/ 0 w 47"/>
                <a:gd name="T3" fmla="*/ 0 h 3"/>
                <a:gd name="T4" fmla="*/ 0 w 47"/>
                <a:gd name="T5" fmla="*/ 0 h 3"/>
                <a:gd name="T6" fmla="*/ 45 w 47"/>
                <a:gd name="T7" fmla="*/ 0 h 3"/>
                <a:gd name="T8" fmla="*/ 47 w 47"/>
                <a:gd name="T9" fmla="*/ 0 h 3"/>
                <a:gd name="T10" fmla="*/ 45 w 47"/>
                <a:gd name="T11" fmla="*/ 3 h 3"/>
                <a:gd name="T12" fmla="*/ 0 w 4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8" name="Freeform 242"/>
            <p:cNvSpPr>
              <a:spLocks/>
            </p:cNvSpPr>
            <p:nvPr/>
          </p:nvSpPr>
          <p:spPr bwMode="auto">
            <a:xfrm>
              <a:off x="3914980" y="4182900"/>
              <a:ext cx="66800" cy="2843"/>
            </a:xfrm>
            <a:custGeom>
              <a:avLst/>
              <a:gdLst>
                <a:gd name="T0" fmla="*/ 0 w 47"/>
                <a:gd name="T1" fmla="*/ 2 h 2"/>
                <a:gd name="T2" fmla="*/ 0 w 47"/>
                <a:gd name="T3" fmla="*/ 0 h 2"/>
                <a:gd name="T4" fmla="*/ 0 w 47"/>
                <a:gd name="T5" fmla="*/ 0 h 2"/>
                <a:gd name="T6" fmla="*/ 45 w 47"/>
                <a:gd name="T7" fmla="*/ 0 h 2"/>
                <a:gd name="T8" fmla="*/ 47 w 47"/>
                <a:gd name="T9" fmla="*/ 0 h 2"/>
                <a:gd name="T10" fmla="*/ 45 w 47"/>
                <a:gd name="T11" fmla="*/ 2 h 2"/>
                <a:gd name="T12" fmla="*/ 0 w 4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19" name="Freeform 243"/>
            <p:cNvSpPr>
              <a:spLocks/>
            </p:cNvSpPr>
            <p:nvPr/>
          </p:nvSpPr>
          <p:spPr bwMode="auto">
            <a:xfrm>
              <a:off x="3914980" y="4195692"/>
              <a:ext cx="66800" cy="4264"/>
            </a:xfrm>
            <a:custGeom>
              <a:avLst/>
              <a:gdLst>
                <a:gd name="T0" fmla="*/ 0 w 47"/>
                <a:gd name="T1" fmla="*/ 3 h 3"/>
                <a:gd name="T2" fmla="*/ 0 w 47"/>
                <a:gd name="T3" fmla="*/ 0 h 3"/>
                <a:gd name="T4" fmla="*/ 0 w 47"/>
                <a:gd name="T5" fmla="*/ 0 h 3"/>
                <a:gd name="T6" fmla="*/ 45 w 47"/>
                <a:gd name="T7" fmla="*/ 0 h 3"/>
                <a:gd name="T8" fmla="*/ 47 w 47"/>
                <a:gd name="T9" fmla="*/ 0 h 3"/>
                <a:gd name="T10" fmla="*/ 45 w 47"/>
                <a:gd name="T11" fmla="*/ 3 h 3"/>
                <a:gd name="T12" fmla="*/ 0 w 4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0" name="Freeform 244"/>
            <p:cNvSpPr>
              <a:spLocks/>
            </p:cNvSpPr>
            <p:nvPr/>
          </p:nvSpPr>
          <p:spPr bwMode="auto">
            <a:xfrm>
              <a:off x="3914980" y="4212747"/>
              <a:ext cx="66800" cy="7107"/>
            </a:xfrm>
            <a:custGeom>
              <a:avLst/>
              <a:gdLst>
                <a:gd name="T0" fmla="*/ 0 w 47"/>
                <a:gd name="T1" fmla="*/ 5 h 5"/>
                <a:gd name="T2" fmla="*/ 0 w 47"/>
                <a:gd name="T3" fmla="*/ 2 h 5"/>
                <a:gd name="T4" fmla="*/ 0 w 47"/>
                <a:gd name="T5" fmla="*/ 0 h 5"/>
                <a:gd name="T6" fmla="*/ 45 w 47"/>
                <a:gd name="T7" fmla="*/ 0 h 5"/>
                <a:gd name="T8" fmla="*/ 47 w 47"/>
                <a:gd name="T9" fmla="*/ 2 h 5"/>
                <a:gd name="T10" fmla="*/ 45 w 47"/>
                <a:gd name="T11" fmla="*/ 5 h 5"/>
                <a:gd name="T12" fmla="*/ 0 w 4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1" name="Freeform 245"/>
            <p:cNvSpPr>
              <a:spLocks/>
            </p:cNvSpPr>
            <p:nvPr/>
          </p:nvSpPr>
          <p:spPr bwMode="auto">
            <a:xfrm>
              <a:off x="3914980" y="4229802"/>
              <a:ext cx="66800" cy="2843"/>
            </a:xfrm>
            <a:custGeom>
              <a:avLst/>
              <a:gdLst>
                <a:gd name="T0" fmla="*/ 0 w 47"/>
                <a:gd name="T1" fmla="*/ 2 h 2"/>
                <a:gd name="T2" fmla="*/ 0 w 47"/>
                <a:gd name="T3" fmla="*/ 0 h 2"/>
                <a:gd name="T4" fmla="*/ 0 w 47"/>
                <a:gd name="T5" fmla="*/ 0 h 2"/>
                <a:gd name="T6" fmla="*/ 45 w 47"/>
                <a:gd name="T7" fmla="*/ 0 h 2"/>
                <a:gd name="T8" fmla="*/ 47 w 47"/>
                <a:gd name="T9" fmla="*/ 0 h 2"/>
                <a:gd name="T10" fmla="*/ 45 w 47"/>
                <a:gd name="T11" fmla="*/ 2 h 2"/>
                <a:gd name="T12" fmla="*/ 0 w 4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4818" y="3680794"/>
            <a:ext cx="255232" cy="279412"/>
            <a:chOff x="9294813" y="1362075"/>
            <a:chExt cx="452437" cy="495301"/>
          </a:xfrm>
          <a:solidFill>
            <a:srgbClr val="0070C0"/>
          </a:solidFill>
        </p:grpSpPr>
        <p:sp>
          <p:nvSpPr>
            <p:cNvPr id="23" name="Freeform 86"/>
            <p:cNvSpPr>
              <a:spLocks noEditPoints="1"/>
            </p:cNvSpPr>
            <p:nvPr/>
          </p:nvSpPr>
          <p:spPr bwMode="auto">
            <a:xfrm>
              <a:off x="9388475" y="1458913"/>
              <a:ext cx="268287" cy="398463"/>
            </a:xfrm>
            <a:custGeom>
              <a:avLst/>
              <a:gdLst>
                <a:gd name="T0" fmla="*/ 24 w 84"/>
                <a:gd name="T1" fmla="*/ 88 h 124"/>
                <a:gd name="T2" fmla="*/ 24 w 84"/>
                <a:gd name="T3" fmla="*/ 92 h 124"/>
                <a:gd name="T4" fmla="*/ 24 w 84"/>
                <a:gd name="T5" fmla="*/ 97 h 124"/>
                <a:gd name="T6" fmla="*/ 25 w 84"/>
                <a:gd name="T7" fmla="*/ 102 h 124"/>
                <a:gd name="T8" fmla="*/ 24 w 84"/>
                <a:gd name="T9" fmla="*/ 107 h 124"/>
                <a:gd name="T10" fmla="*/ 24 w 84"/>
                <a:gd name="T11" fmla="*/ 111 h 124"/>
                <a:gd name="T12" fmla="*/ 32 w 84"/>
                <a:gd name="T13" fmla="*/ 121 h 124"/>
                <a:gd name="T14" fmla="*/ 51 w 84"/>
                <a:gd name="T15" fmla="*/ 121 h 124"/>
                <a:gd name="T16" fmla="*/ 61 w 84"/>
                <a:gd name="T17" fmla="*/ 111 h 124"/>
                <a:gd name="T18" fmla="*/ 60 w 84"/>
                <a:gd name="T19" fmla="*/ 106 h 124"/>
                <a:gd name="T20" fmla="*/ 61 w 84"/>
                <a:gd name="T21" fmla="*/ 100 h 124"/>
                <a:gd name="T22" fmla="*/ 61 w 84"/>
                <a:gd name="T23" fmla="*/ 96 h 124"/>
                <a:gd name="T24" fmla="*/ 60 w 84"/>
                <a:gd name="T25" fmla="*/ 90 h 124"/>
                <a:gd name="T26" fmla="*/ 60 w 84"/>
                <a:gd name="T27" fmla="*/ 87 h 124"/>
                <a:gd name="T28" fmla="*/ 84 w 84"/>
                <a:gd name="T29" fmla="*/ 42 h 124"/>
                <a:gd name="T30" fmla="*/ 0 w 84"/>
                <a:gd name="T31" fmla="*/ 42 h 124"/>
                <a:gd name="T32" fmla="*/ 24 w 84"/>
                <a:gd name="T33" fmla="*/ 87 h 124"/>
                <a:gd name="T34" fmla="*/ 53 w 84"/>
                <a:gd name="T35" fmla="*/ 102 h 124"/>
                <a:gd name="T36" fmla="*/ 52 w 84"/>
                <a:gd name="T37" fmla="*/ 107 h 124"/>
                <a:gd name="T38" fmla="*/ 52 w 84"/>
                <a:gd name="T39" fmla="*/ 111 h 124"/>
                <a:gd name="T40" fmla="*/ 47 w 84"/>
                <a:gd name="T41" fmla="*/ 113 h 124"/>
                <a:gd name="T42" fmla="*/ 44 w 84"/>
                <a:gd name="T43" fmla="*/ 116 h 124"/>
                <a:gd name="T44" fmla="*/ 39 w 84"/>
                <a:gd name="T45" fmla="*/ 115 h 124"/>
                <a:gd name="T46" fmla="*/ 33 w 84"/>
                <a:gd name="T47" fmla="*/ 112 h 124"/>
                <a:gd name="T48" fmla="*/ 33 w 84"/>
                <a:gd name="T49" fmla="*/ 108 h 124"/>
                <a:gd name="T50" fmla="*/ 33 w 84"/>
                <a:gd name="T51" fmla="*/ 104 h 124"/>
                <a:gd name="T52" fmla="*/ 32 w 84"/>
                <a:gd name="T53" fmla="*/ 98 h 124"/>
                <a:gd name="T54" fmla="*/ 33 w 84"/>
                <a:gd name="T55" fmla="*/ 93 h 124"/>
                <a:gd name="T56" fmla="*/ 42 w 84"/>
                <a:gd name="T57" fmla="*/ 92 h 124"/>
                <a:gd name="T58" fmla="*/ 52 w 84"/>
                <a:gd name="T59" fmla="*/ 92 h 124"/>
                <a:gd name="T60" fmla="*/ 52 w 84"/>
                <a:gd name="T61" fmla="*/ 97 h 124"/>
                <a:gd name="T62" fmla="*/ 42 w 84"/>
                <a:gd name="T63" fmla="*/ 53 h 124"/>
                <a:gd name="T64" fmla="*/ 42 w 84"/>
                <a:gd name="T65" fmla="*/ 36 h 124"/>
                <a:gd name="T66" fmla="*/ 42 w 84"/>
                <a:gd name="T67" fmla="*/ 53 h 124"/>
                <a:gd name="T68" fmla="*/ 76 w 84"/>
                <a:gd name="T69" fmla="*/ 42 h 124"/>
                <a:gd name="T70" fmla="*/ 52 w 84"/>
                <a:gd name="T71" fmla="*/ 84 h 124"/>
                <a:gd name="T72" fmla="*/ 46 w 84"/>
                <a:gd name="T73" fmla="*/ 62 h 124"/>
                <a:gd name="T74" fmla="*/ 62 w 84"/>
                <a:gd name="T75" fmla="*/ 42 h 124"/>
                <a:gd name="T76" fmla="*/ 67 w 84"/>
                <a:gd name="T77" fmla="*/ 41 h 124"/>
                <a:gd name="T78" fmla="*/ 61 w 84"/>
                <a:gd name="T79" fmla="*/ 32 h 124"/>
                <a:gd name="T80" fmla="*/ 61 w 84"/>
                <a:gd name="T81" fmla="*/ 24 h 124"/>
                <a:gd name="T82" fmla="*/ 54 w 84"/>
                <a:gd name="T83" fmla="*/ 29 h 124"/>
                <a:gd name="T84" fmla="*/ 30 w 84"/>
                <a:gd name="T85" fmla="*/ 29 h 124"/>
                <a:gd name="T86" fmla="*/ 23 w 84"/>
                <a:gd name="T87" fmla="*/ 24 h 124"/>
                <a:gd name="T88" fmla="*/ 22 w 84"/>
                <a:gd name="T89" fmla="*/ 32 h 124"/>
                <a:gd name="T90" fmla="*/ 16 w 84"/>
                <a:gd name="T91" fmla="*/ 41 h 124"/>
                <a:gd name="T92" fmla="*/ 26 w 84"/>
                <a:gd name="T93" fmla="*/ 39 h 124"/>
                <a:gd name="T94" fmla="*/ 38 w 84"/>
                <a:gd name="T95" fmla="*/ 84 h 124"/>
                <a:gd name="T96" fmla="*/ 21 w 84"/>
                <a:gd name="T97" fmla="*/ 69 h 124"/>
                <a:gd name="T98" fmla="*/ 42 w 84"/>
                <a:gd name="T99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124">
                  <a:moveTo>
                    <a:pt x="24" y="87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2"/>
                    <a:pt x="24" y="92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8"/>
                    <a:pt x="24" y="99"/>
                    <a:pt x="24" y="100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5"/>
                    <a:pt x="24" y="106"/>
                    <a:pt x="24" y="107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2"/>
                    <a:pt x="24" y="113"/>
                    <a:pt x="24" y="113"/>
                  </a:cubicBezTo>
                  <a:cubicBezTo>
                    <a:pt x="24" y="116"/>
                    <a:pt x="25" y="119"/>
                    <a:pt x="32" y="121"/>
                  </a:cubicBezTo>
                  <a:cubicBezTo>
                    <a:pt x="34" y="123"/>
                    <a:pt x="37" y="124"/>
                    <a:pt x="42" y="124"/>
                  </a:cubicBezTo>
                  <a:cubicBezTo>
                    <a:pt x="46" y="124"/>
                    <a:pt x="50" y="123"/>
                    <a:pt x="51" y="121"/>
                  </a:cubicBezTo>
                  <a:cubicBezTo>
                    <a:pt x="57" y="119"/>
                    <a:pt x="59" y="116"/>
                    <a:pt x="60" y="114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0"/>
                    <a:pt x="61" y="109"/>
                    <a:pt x="61" y="10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3"/>
                    <a:pt x="61" y="101"/>
                    <a:pt x="61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95"/>
                    <a:pt x="61" y="94"/>
                    <a:pt x="61" y="93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3"/>
                    <a:pt x="63" y="79"/>
                    <a:pt x="68" y="74"/>
                  </a:cubicBezTo>
                  <a:cubicBezTo>
                    <a:pt x="75" y="66"/>
                    <a:pt x="84" y="57"/>
                    <a:pt x="84" y="42"/>
                  </a:cubicBezTo>
                  <a:cubicBezTo>
                    <a:pt x="84" y="18"/>
                    <a:pt x="65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57"/>
                    <a:pt x="8" y="66"/>
                    <a:pt x="16" y="74"/>
                  </a:cubicBezTo>
                  <a:cubicBezTo>
                    <a:pt x="20" y="79"/>
                    <a:pt x="24" y="83"/>
                    <a:pt x="24" y="87"/>
                  </a:cubicBezTo>
                  <a:close/>
                  <a:moveTo>
                    <a:pt x="52" y="100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1" y="105"/>
                    <a:pt x="51" y="106"/>
                    <a:pt x="52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1" y="112"/>
                    <a:pt x="50" y="113"/>
                    <a:pt x="47" y="113"/>
                  </a:cubicBezTo>
                  <a:cubicBezTo>
                    <a:pt x="46" y="113"/>
                    <a:pt x="45" y="114"/>
                    <a:pt x="44" y="115"/>
                  </a:cubicBezTo>
                  <a:cubicBezTo>
                    <a:pt x="44" y="115"/>
                    <a:pt x="44" y="116"/>
                    <a:pt x="44" y="116"/>
                  </a:cubicBezTo>
                  <a:cubicBezTo>
                    <a:pt x="43" y="116"/>
                    <a:pt x="40" y="116"/>
                    <a:pt x="39" y="116"/>
                  </a:cubicBezTo>
                  <a:cubicBezTo>
                    <a:pt x="39" y="116"/>
                    <a:pt x="39" y="115"/>
                    <a:pt x="39" y="115"/>
                  </a:cubicBezTo>
                  <a:cubicBezTo>
                    <a:pt x="38" y="114"/>
                    <a:pt x="37" y="113"/>
                    <a:pt x="36" y="113"/>
                  </a:cubicBezTo>
                  <a:cubicBezTo>
                    <a:pt x="34" y="113"/>
                    <a:pt x="33" y="113"/>
                    <a:pt x="33" y="112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4" y="110"/>
                    <a:pt x="34" y="109"/>
                    <a:pt x="33" y="10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3"/>
                    <a:pt x="34" y="101"/>
                    <a:pt x="33" y="100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4" y="95"/>
                    <a:pt x="34" y="94"/>
                    <a:pt x="33" y="93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1" y="98"/>
                    <a:pt x="51" y="99"/>
                    <a:pt x="52" y="100"/>
                  </a:cubicBezTo>
                  <a:close/>
                  <a:moveTo>
                    <a:pt x="42" y="53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6" y="36"/>
                    <a:pt x="39" y="36"/>
                    <a:pt x="42" y="36"/>
                  </a:cubicBezTo>
                  <a:cubicBezTo>
                    <a:pt x="45" y="36"/>
                    <a:pt x="47" y="36"/>
                    <a:pt x="50" y="37"/>
                  </a:cubicBezTo>
                  <a:lnTo>
                    <a:pt x="42" y="53"/>
                  </a:lnTo>
                  <a:close/>
                  <a:moveTo>
                    <a:pt x="42" y="8"/>
                  </a:moveTo>
                  <a:cubicBezTo>
                    <a:pt x="60" y="8"/>
                    <a:pt x="76" y="23"/>
                    <a:pt x="76" y="42"/>
                  </a:cubicBezTo>
                  <a:cubicBezTo>
                    <a:pt x="76" y="54"/>
                    <a:pt x="68" y="62"/>
                    <a:pt x="62" y="69"/>
                  </a:cubicBezTo>
                  <a:cubicBezTo>
                    <a:pt x="57" y="74"/>
                    <a:pt x="53" y="78"/>
                    <a:pt x="52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40"/>
                    <a:pt x="61" y="41"/>
                    <a:pt x="62" y="42"/>
                  </a:cubicBezTo>
                  <a:cubicBezTo>
                    <a:pt x="62" y="42"/>
                    <a:pt x="63" y="43"/>
                    <a:pt x="64" y="43"/>
                  </a:cubicBezTo>
                  <a:cubicBezTo>
                    <a:pt x="65" y="43"/>
                    <a:pt x="67" y="42"/>
                    <a:pt x="67" y="41"/>
                  </a:cubicBezTo>
                  <a:cubicBezTo>
                    <a:pt x="69" y="40"/>
                    <a:pt x="69" y="37"/>
                    <a:pt x="67" y="36"/>
                  </a:cubicBezTo>
                  <a:cubicBezTo>
                    <a:pt x="65" y="34"/>
                    <a:pt x="63" y="33"/>
                    <a:pt x="61" y="3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7"/>
                    <a:pt x="63" y="25"/>
                    <a:pt x="61" y="24"/>
                  </a:cubicBezTo>
                  <a:cubicBezTo>
                    <a:pt x="59" y="23"/>
                    <a:pt x="56" y="24"/>
                    <a:pt x="55" y="2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0" y="28"/>
                    <a:pt x="46" y="28"/>
                    <a:pt x="42" y="28"/>
                  </a:cubicBezTo>
                  <a:cubicBezTo>
                    <a:pt x="38" y="28"/>
                    <a:pt x="33" y="28"/>
                    <a:pt x="30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4"/>
                    <a:pt x="25" y="23"/>
                    <a:pt x="23" y="24"/>
                  </a:cubicBezTo>
                  <a:cubicBezTo>
                    <a:pt x="21" y="25"/>
                    <a:pt x="20" y="27"/>
                    <a:pt x="21" y="29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8" y="34"/>
                    <a:pt x="16" y="36"/>
                  </a:cubicBezTo>
                  <a:cubicBezTo>
                    <a:pt x="15" y="37"/>
                    <a:pt x="15" y="40"/>
                    <a:pt x="16" y="41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1"/>
                    <a:pt x="24" y="40"/>
                    <a:pt x="26" y="39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0" y="78"/>
                    <a:pt x="26" y="74"/>
                    <a:pt x="21" y="69"/>
                  </a:cubicBezTo>
                  <a:cubicBezTo>
                    <a:pt x="15" y="62"/>
                    <a:pt x="8" y="54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9509125" y="1362075"/>
              <a:ext cx="26987" cy="71438"/>
            </a:xfrm>
            <a:custGeom>
              <a:avLst/>
              <a:gdLst>
                <a:gd name="T0" fmla="*/ 0 w 8"/>
                <a:gd name="T1" fmla="*/ 4 h 22"/>
                <a:gd name="T2" fmla="*/ 0 w 8"/>
                <a:gd name="T3" fmla="*/ 18 h 22"/>
                <a:gd name="T4" fmla="*/ 4 w 8"/>
                <a:gd name="T5" fmla="*/ 22 h 22"/>
                <a:gd name="T6" fmla="*/ 8 w 8"/>
                <a:gd name="T7" fmla="*/ 18 h 22"/>
                <a:gd name="T8" fmla="*/ 8 w 8"/>
                <a:gd name="T9" fmla="*/ 4 h 22"/>
                <a:gd name="T10" fmla="*/ 4 w 8"/>
                <a:gd name="T11" fmla="*/ 0 h 22"/>
                <a:gd name="T12" fmla="*/ 0 w 8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0" y="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2"/>
                    <a:pt x="4" y="22"/>
                  </a:cubicBezTo>
                  <a:cubicBezTo>
                    <a:pt x="6" y="22"/>
                    <a:pt x="8" y="20"/>
                    <a:pt x="8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5" name="Freeform 88"/>
            <p:cNvSpPr>
              <a:spLocks/>
            </p:cNvSpPr>
            <p:nvPr/>
          </p:nvSpPr>
          <p:spPr bwMode="auto">
            <a:xfrm>
              <a:off x="9625013" y="1417638"/>
              <a:ext cx="68262" cy="66675"/>
            </a:xfrm>
            <a:custGeom>
              <a:avLst/>
              <a:gdLst>
                <a:gd name="T0" fmla="*/ 7 w 21"/>
                <a:gd name="T1" fmla="*/ 19 h 21"/>
                <a:gd name="T2" fmla="*/ 19 w 21"/>
                <a:gd name="T3" fmla="*/ 8 h 21"/>
                <a:gd name="T4" fmla="*/ 19 w 21"/>
                <a:gd name="T5" fmla="*/ 2 h 21"/>
                <a:gd name="T6" fmla="*/ 13 w 21"/>
                <a:gd name="T7" fmla="*/ 2 h 21"/>
                <a:gd name="T8" fmla="*/ 2 w 21"/>
                <a:gd name="T9" fmla="*/ 14 h 21"/>
                <a:gd name="T10" fmla="*/ 2 w 21"/>
                <a:gd name="T11" fmla="*/ 19 h 21"/>
                <a:gd name="T12" fmla="*/ 5 w 21"/>
                <a:gd name="T13" fmla="*/ 21 h 21"/>
                <a:gd name="T14" fmla="*/ 7 w 21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7" y="1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1" y="6"/>
                    <a:pt x="21" y="4"/>
                    <a:pt x="19" y="2"/>
                  </a:cubicBezTo>
                  <a:cubicBezTo>
                    <a:pt x="18" y="0"/>
                    <a:pt x="15" y="0"/>
                    <a:pt x="13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8"/>
                    <a:pt x="2" y="19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7" y="20"/>
                    <a:pt x="7" y="19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9677400" y="1574800"/>
              <a:ext cx="69850" cy="25400"/>
            </a:xfrm>
            <a:custGeom>
              <a:avLst/>
              <a:gdLst>
                <a:gd name="T0" fmla="*/ 18 w 22"/>
                <a:gd name="T1" fmla="*/ 0 h 8"/>
                <a:gd name="T2" fmla="*/ 4 w 22"/>
                <a:gd name="T3" fmla="*/ 0 h 8"/>
                <a:gd name="T4" fmla="*/ 0 w 22"/>
                <a:gd name="T5" fmla="*/ 4 h 8"/>
                <a:gd name="T6" fmla="*/ 4 w 22"/>
                <a:gd name="T7" fmla="*/ 8 h 8"/>
                <a:gd name="T8" fmla="*/ 18 w 22"/>
                <a:gd name="T9" fmla="*/ 8 h 8"/>
                <a:gd name="T10" fmla="*/ 22 w 22"/>
                <a:gd name="T11" fmla="*/ 4 h 8"/>
                <a:gd name="T12" fmla="*/ 18 w 2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7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7" name="Freeform 90"/>
            <p:cNvSpPr>
              <a:spLocks/>
            </p:cNvSpPr>
            <p:nvPr/>
          </p:nvSpPr>
          <p:spPr bwMode="auto">
            <a:xfrm>
              <a:off x="9294813" y="1574800"/>
              <a:ext cx="73025" cy="25400"/>
            </a:xfrm>
            <a:custGeom>
              <a:avLst/>
              <a:gdLst>
                <a:gd name="T0" fmla="*/ 0 w 23"/>
                <a:gd name="T1" fmla="*/ 4 h 8"/>
                <a:gd name="T2" fmla="*/ 4 w 23"/>
                <a:gd name="T3" fmla="*/ 8 h 8"/>
                <a:gd name="T4" fmla="*/ 19 w 23"/>
                <a:gd name="T5" fmla="*/ 8 h 8"/>
                <a:gd name="T6" fmla="*/ 23 w 23"/>
                <a:gd name="T7" fmla="*/ 4 h 8"/>
                <a:gd name="T8" fmla="*/ 19 w 23"/>
                <a:gd name="T9" fmla="*/ 0 h 8"/>
                <a:gd name="T10" fmla="*/ 4 w 23"/>
                <a:gd name="T11" fmla="*/ 0 h 8"/>
                <a:gd name="T12" fmla="*/ 0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8"/>
                    <a:pt x="23" y="7"/>
                    <a:pt x="23" y="4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8" name="Freeform 91"/>
            <p:cNvSpPr>
              <a:spLocks/>
            </p:cNvSpPr>
            <p:nvPr/>
          </p:nvSpPr>
          <p:spPr bwMode="auto">
            <a:xfrm>
              <a:off x="9351963" y="1417638"/>
              <a:ext cx="65087" cy="66675"/>
            </a:xfrm>
            <a:custGeom>
              <a:avLst/>
              <a:gdLst>
                <a:gd name="T0" fmla="*/ 19 w 20"/>
                <a:gd name="T1" fmla="*/ 19 h 21"/>
                <a:gd name="T2" fmla="*/ 19 w 20"/>
                <a:gd name="T3" fmla="*/ 14 h 21"/>
                <a:gd name="T4" fmla="*/ 7 w 20"/>
                <a:gd name="T5" fmla="*/ 2 h 21"/>
                <a:gd name="T6" fmla="*/ 1 w 20"/>
                <a:gd name="T7" fmla="*/ 2 h 21"/>
                <a:gd name="T8" fmla="*/ 1 w 20"/>
                <a:gd name="T9" fmla="*/ 8 h 21"/>
                <a:gd name="T10" fmla="*/ 13 w 20"/>
                <a:gd name="T11" fmla="*/ 19 h 21"/>
                <a:gd name="T12" fmla="*/ 16 w 20"/>
                <a:gd name="T13" fmla="*/ 21 h 21"/>
                <a:gd name="T14" fmla="*/ 19 w 20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19" y="19"/>
                  </a:moveTo>
                  <a:cubicBezTo>
                    <a:pt x="20" y="18"/>
                    <a:pt x="20" y="15"/>
                    <a:pt x="19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5" y="21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29" name="Freeform 92"/>
            <p:cNvSpPr>
              <a:spLocks/>
            </p:cNvSpPr>
            <p:nvPr/>
          </p:nvSpPr>
          <p:spPr bwMode="auto">
            <a:xfrm>
              <a:off x="9625013" y="1692275"/>
              <a:ext cx="68262" cy="65088"/>
            </a:xfrm>
            <a:custGeom>
              <a:avLst/>
              <a:gdLst>
                <a:gd name="T0" fmla="*/ 2 w 21"/>
                <a:gd name="T1" fmla="*/ 1 h 20"/>
                <a:gd name="T2" fmla="*/ 2 w 21"/>
                <a:gd name="T3" fmla="*/ 7 h 20"/>
                <a:gd name="T4" fmla="*/ 13 w 21"/>
                <a:gd name="T5" fmla="*/ 19 h 20"/>
                <a:gd name="T6" fmla="*/ 16 w 21"/>
                <a:gd name="T7" fmla="*/ 20 h 20"/>
                <a:gd name="T8" fmla="*/ 19 w 21"/>
                <a:gd name="T9" fmla="*/ 19 h 20"/>
                <a:gd name="T10" fmla="*/ 19 w 21"/>
                <a:gd name="T11" fmla="*/ 13 h 20"/>
                <a:gd name="T12" fmla="*/ 7 w 21"/>
                <a:gd name="T13" fmla="*/ 1 h 20"/>
                <a:gd name="T14" fmla="*/ 2 w 21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" y="1"/>
                  </a:moveTo>
                  <a:cubicBezTo>
                    <a:pt x="0" y="3"/>
                    <a:pt x="0" y="6"/>
                    <a:pt x="2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7" y="20"/>
                    <a:pt x="18" y="20"/>
                    <a:pt x="19" y="19"/>
                  </a:cubicBezTo>
                  <a:cubicBezTo>
                    <a:pt x="21" y="17"/>
                    <a:pt x="21" y="15"/>
                    <a:pt x="19" y="1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0" name="Freeform 93"/>
            <p:cNvSpPr>
              <a:spLocks/>
            </p:cNvSpPr>
            <p:nvPr/>
          </p:nvSpPr>
          <p:spPr bwMode="auto">
            <a:xfrm>
              <a:off x="9351963" y="1692275"/>
              <a:ext cx="65087" cy="65088"/>
            </a:xfrm>
            <a:custGeom>
              <a:avLst/>
              <a:gdLst>
                <a:gd name="T0" fmla="*/ 4 w 20"/>
                <a:gd name="T1" fmla="*/ 20 h 20"/>
                <a:gd name="T2" fmla="*/ 7 w 20"/>
                <a:gd name="T3" fmla="*/ 19 h 20"/>
                <a:gd name="T4" fmla="*/ 19 w 20"/>
                <a:gd name="T5" fmla="*/ 7 h 20"/>
                <a:gd name="T6" fmla="*/ 19 w 20"/>
                <a:gd name="T7" fmla="*/ 1 h 20"/>
                <a:gd name="T8" fmla="*/ 13 w 20"/>
                <a:gd name="T9" fmla="*/ 1 h 20"/>
                <a:gd name="T10" fmla="*/ 1 w 20"/>
                <a:gd name="T11" fmla="*/ 13 h 20"/>
                <a:gd name="T12" fmla="*/ 1 w 20"/>
                <a:gd name="T13" fmla="*/ 19 h 20"/>
                <a:gd name="T14" fmla="*/ 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4" y="20"/>
                  </a:moveTo>
                  <a:cubicBezTo>
                    <a:pt x="5" y="20"/>
                    <a:pt x="6" y="20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3"/>
                    <a:pt x="19" y="1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1" name="Freeform 94"/>
            <p:cNvSpPr>
              <a:spLocks/>
            </p:cNvSpPr>
            <p:nvPr/>
          </p:nvSpPr>
          <p:spPr bwMode="auto">
            <a:xfrm>
              <a:off x="9426575" y="1377950"/>
              <a:ext cx="44450" cy="68263"/>
            </a:xfrm>
            <a:custGeom>
              <a:avLst/>
              <a:gdLst>
                <a:gd name="T0" fmla="*/ 3 w 14"/>
                <a:gd name="T1" fmla="*/ 1 h 21"/>
                <a:gd name="T2" fmla="*/ 1 w 14"/>
                <a:gd name="T3" fmla="*/ 6 h 21"/>
                <a:gd name="T4" fmla="*/ 6 w 14"/>
                <a:gd name="T5" fmla="*/ 19 h 21"/>
                <a:gd name="T6" fmla="*/ 10 w 14"/>
                <a:gd name="T7" fmla="*/ 21 h 21"/>
                <a:gd name="T8" fmla="*/ 11 w 14"/>
                <a:gd name="T9" fmla="*/ 21 h 21"/>
                <a:gd name="T10" fmla="*/ 13 w 14"/>
                <a:gd name="T11" fmla="*/ 16 h 21"/>
                <a:gd name="T12" fmla="*/ 8 w 14"/>
                <a:gd name="T13" fmla="*/ 3 h 21"/>
                <a:gd name="T14" fmla="*/ 3 w 14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1" y="1"/>
                    <a:pt x="0" y="4"/>
                    <a:pt x="1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8" y="21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3" y="20"/>
                    <a:pt x="14" y="18"/>
                    <a:pt x="13" y="1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2" name="Freeform 95"/>
            <p:cNvSpPr>
              <a:spLocks/>
            </p:cNvSpPr>
            <p:nvPr/>
          </p:nvSpPr>
          <p:spPr bwMode="auto">
            <a:xfrm>
              <a:off x="9571038" y="1368425"/>
              <a:ext cx="50800" cy="77788"/>
            </a:xfrm>
            <a:custGeom>
              <a:avLst/>
              <a:gdLst>
                <a:gd name="T0" fmla="*/ 7 w 16"/>
                <a:gd name="T1" fmla="*/ 3 h 24"/>
                <a:gd name="T2" fmla="*/ 1 w 16"/>
                <a:gd name="T3" fmla="*/ 19 h 24"/>
                <a:gd name="T4" fmla="*/ 3 w 16"/>
                <a:gd name="T5" fmla="*/ 24 h 24"/>
                <a:gd name="T6" fmla="*/ 5 w 16"/>
                <a:gd name="T7" fmla="*/ 24 h 24"/>
                <a:gd name="T8" fmla="*/ 8 w 16"/>
                <a:gd name="T9" fmla="*/ 22 h 24"/>
                <a:gd name="T10" fmla="*/ 15 w 16"/>
                <a:gd name="T11" fmla="*/ 7 h 24"/>
                <a:gd name="T12" fmla="*/ 13 w 16"/>
                <a:gd name="T13" fmla="*/ 1 h 24"/>
                <a:gd name="T14" fmla="*/ 7 w 16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7" y="3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5" y="2"/>
                    <a:pt x="13" y="1"/>
                  </a:cubicBezTo>
                  <a:cubicBezTo>
                    <a:pt x="10" y="0"/>
                    <a:pt x="8" y="1"/>
                    <a:pt x="7" y="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3" name="Freeform 96"/>
            <p:cNvSpPr>
              <a:spLocks/>
            </p:cNvSpPr>
            <p:nvPr/>
          </p:nvSpPr>
          <p:spPr bwMode="auto">
            <a:xfrm>
              <a:off x="9659938" y="1493838"/>
              <a:ext cx="71437" cy="41275"/>
            </a:xfrm>
            <a:custGeom>
              <a:avLst/>
              <a:gdLst>
                <a:gd name="T0" fmla="*/ 16 w 22"/>
                <a:gd name="T1" fmla="*/ 0 h 13"/>
                <a:gd name="T2" fmla="*/ 3 w 22"/>
                <a:gd name="T3" fmla="*/ 6 h 13"/>
                <a:gd name="T4" fmla="*/ 1 w 22"/>
                <a:gd name="T5" fmla="*/ 11 h 13"/>
                <a:gd name="T6" fmla="*/ 5 w 22"/>
                <a:gd name="T7" fmla="*/ 13 h 13"/>
                <a:gd name="T8" fmla="*/ 6 w 22"/>
                <a:gd name="T9" fmla="*/ 13 h 13"/>
                <a:gd name="T10" fmla="*/ 19 w 22"/>
                <a:gd name="T11" fmla="*/ 8 h 13"/>
                <a:gd name="T12" fmla="*/ 22 w 22"/>
                <a:gd name="T13" fmla="*/ 3 h 13"/>
                <a:gd name="T14" fmla="*/ 16 w 22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16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3"/>
                    <a:pt x="3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2" y="5"/>
                    <a:pt x="22" y="3"/>
                  </a:cubicBezTo>
                  <a:cubicBezTo>
                    <a:pt x="21" y="1"/>
                    <a:pt x="18" y="0"/>
                    <a:pt x="16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4" name="Freeform 97"/>
            <p:cNvSpPr>
              <a:spLocks/>
            </p:cNvSpPr>
            <p:nvPr/>
          </p:nvSpPr>
          <p:spPr bwMode="auto">
            <a:xfrm>
              <a:off x="9310688" y="1638300"/>
              <a:ext cx="69850" cy="44450"/>
            </a:xfrm>
            <a:custGeom>
              <a:avLst/>
              <a:gdLst>
                <a:gd name="T0" fmla="*/ 21 w 22"/>
                <a:gd name="T1" fmla="*/ 3 h 14"/>
                <a:gd name="T2" fmla="*/ 16 w 22"/>
                <a:gd name="T3" fmla="*/ 1 h 14"/>
                <a:gd name="T4" fmla="*/ 3 w 22"/>
                <a:gd name="T5" fmla="*/ 6 h 14"/>
                <a:gd name="T6" fmla="*/ 1 w 22"/>
                <a:gd name="T7" fmla="*/ 11 h 14"/>
                <a:gd name="T8" fmla="*/ 5 w 22"/>
                <a:gd name="T9" fmla="*/ 14 h 14"/>
                <a:gd name="T10" fmla="*/ 6 w 22"/>
                <a:gd name="T11" fmla="*/ 13 h 14"/>
                <a:gd name="T12" fmla="*/ 19 w 22"/>
                <a:gd name="T13" fmla="*/ 8 h 14"/>
                <a:gd name="T14" fmla="*/ 21 w 22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1" y="3"/>
                  </a:moveTo>
                  <a:cubicBezTo>
                    <a:pt x="20" y="1"/>
                    <a:pt x="18" y="0"/>
                    <a:pt x="16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2" y="5"/>
                    <a:pt x="21" y="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5" name="Freeform 98"/>
            <p:cNvSpPr>
              <a:spLocks/>
            </p:cNvSpPr>
            <p:nvPr/>
          </p:nvSpPr>
          <p:spPr bwMode="auto">
            <a:xfrm>
              <a:off x="9304338" y="1490663"/>
              <a:ext cx="76200" cy="44450"/>
            </a:xfrm>
            <a:custGeom>
              <a:avLst/>
              <a:gdLst>
                <a:gd name="T0" fmla="*/ 1 w 24"/>
                <a:gd name="T1" fmla="*/ 3 h 14"/>
                <a:gd name="T2" fmla="*/ 3 w 24"/>
                <a:gd name="T3" fmla="*/ 8 h 14"/>
                <a:gd name="T4" fmla="*/ 18 w 24"/>
                <a:gd name="T5" fmla="*/ 14 h 14"/>
                <a:gd name="T6" fmla="*/ 20 w 24"/>
                <a:gd name="T7" fmla="*/ 14 h 14"/>
                <a:gd name="T8" fmla="*/ 23 w 24"/>
                <a:gd name="T9" fmla="*/ 12 h 14"/>
                <a:gd name="T10" fmla="*/ 21 w 24"/>
                <a:gd name="T11" fmla="*/ 7 h 14"/>
                <a:gd name="T12" fmla="*/ 6 w 24"/>
                <a:gd name="T13" fmla="*/ 0 h 14"/>
                <a:gd name="T14" fmla="*/ 1 w 24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1" y="3"/>
                  </a:moveTo>
                  <a:cubicBezTo>
                    <a:pt x="0" y="5"/>
                    <a:pt x="1" y="7"/>
                    <a:pt x="3" y="8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1" y="14"/>
                    <a:pt x="23" y="14"/>
                    <a:pt x="23" y="12"/>
                  </a:cubicBezTo>
                  <a:cubicBezTo>
                    <a:pt x="24" y="10"/>
                    <a:pt x="23" y="8"/>
                    <a:pt x="21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  <p:sp>
          <p:nvSpPr>
            <p:cNvPr id="36" name="Freeform 99"/>
            <p:cNvSpPr>
              <a:spLocks/>
            </p:cNvSpPr>
            <p:nvPr/>
          </p:nvSpPr>
          <p:spPr bwMode="auto">
            <a:xfrm>
              <a:off x="9659938" y="1638300"/>
              <a:ext cx="80962" cy="47625"/>
            </a:xfrm>
            <a:custGeom>
              <a:avLst/>
              <a:gdLst>
                <a:gd name="T0" fmla="*/ 20 w 25"/>
                <a:gd name="T1" fmla="*/ 15 h 15"/>
                <a:gd name="T2" fmla="*/ 24 w 25"/>
                <a:gd name="T3" fmla="*/ 12 h 15"/>
                <a:gd name="T4" fmla="*/ 22 w 25"/>
                <a:gd name="T5" fmla="*/ 7 h 15"/>
                <a:gd name="T6" fmla="*/ 6 w 25"/>
                <a:gd name="T7" fmla="*/ 1 h 15"/>
                <a:gd name="T8" fmla="*/ 1 w 25"/>
                <a:gd name="T9" fmla="*/ 3 h 15"/>
                <a:gd name="T10" fmla="*/ 3 w 25"/>
                <a:gd name="T11" fmla="*/ 8 h 15"/>
                <a:gd name="T12" fmla="*/ 19 w 25"/>
                <a:gd name="T13" fmla="*/ 14 h 15"/>
                <a:gd name="T14" fmla="*/ 20 w 2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5">
                  <a:moveTo>
                    <a:pt x="20" y="15"/>
                  </a:moveTo>
                  <a:cubicBezTo>
                    <a:pt x="22" y="15"/>
                    <a:pt x="23" y="14"/>
                    <a:pt x="24" y="12"/>
                  </a:cubicBezTo>
                  <a:cubicBezTo>
                    <a:pt x="25" y="10"/>
                    <a:pt x="24" y="8"/>
                    <a:pt x="22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76"/>
            </a:p>
          </p:txBody>
        </p:sp>
      </p:grpSp>
    </p:spTree>
    <p:extLst>
      <p:ext uri="{BB962C8B-B14F-4D97-AF65-F5344CB8AC3E}">
        <p14:creationId xmlns:p14="http://schemas.microsoft.com/office/powerpoint/2010/main" val="1328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通识课程思政育人路径创新的思路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947194"/>
            <a:ext cx="9001125" cy="99517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379" tIns="23189" rIns="46379" bIns="23189" numCol="1" rtlCol="0" anchor="ctr" anchorCtr="0" compatLnSpc="1">
            <a:prstTxWarp prst="textNoShape">
              <a:avLst/>
            </a:prstTxWarp>
          </a:bodyPr>
          <a:lstStyle/>
          <a:p>
            <a:pPr algn="ctr" defTabSz="598846">
              <a:spcAft>
                <a:spcPts val="441"/>
              </a:spcAft>
            </a:pPr>
            <a:r>
              <a:rPr lang="zh-CN" altLang="en-US" sz="2400" b="1" u="sng" dirty="0">
                <a:solidFill>
                  <a:srgbClr val="FFFFFF"/>
                </a:solidFill>
              </a:rPr>
              <a:t>创新通识课程的思政评价方式</a:t>
            </a:r>
            <a:endParaRPr lang="en-US" altLang="zh-CN" sz="2400" b="1" u="sng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867" y="2736180"/>
            <a:ext cx="4752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从毕业要求制定课程目标，多角度、多视角探索、构建课程评价体系；加强学生学习过程评价，关注学生思想政治素养和价值观判断能力的养成；利用多种渠道进行课程教学的多元反馈、思考和改进。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508674" y="2376140"/>
            <a:ext cx="2592288" cy="2446738"/>
            <a:chOff x="5312893" y="3301119"/>
            <a:chExt cx="3277701" cy="3093667"/>
          </a:xfrm>
        </p:grpSpPr>
        <p:sp>
          <p:nvSpPr>
            <p:cNvPr id="7" name="任意多边形 6"/>
            <p:cNvSpPr/>
            <p:nvPr/>
          </p:nvSpPr>
          <p:spPr>
            <a:xfrm>
              <a:off x="5999846" y="3301119"/>
              <a:ext cx="1903795" cy="1903795"/>
            </a:xfrm>
            <a:custGeom>
              <a:avLst/>
              <a:gdLst>
                <a:gd name="connsiteX0" fmla="*/ 0 w 1903795"/>
                <a:gd name="connsiteY0" fmla="*/ 951898 h 1903795"/>
                <a:gd name="connsiteX1" fmla="*/ 951898 w 1903795"/>
                <a:gd name="connsiteY1" fmla="*/ 0 h 1903795"/>
                <a:gd name="connsiteX2" fmla="*/ 1903796 w 1903795"/>
                <a:gd name="connsiteY2" fmla="*/ 951898 h 1903795"/>
                <a:gd name="connsiteX3" fmla="*/ 951898 w 1903795"/>
                <a:gd name="connsiteY3" fmla="*/ 1903796 h 1903795"/>
                <a:gd name="connsiteX4" fmla="*/ 0 w 1903795"/>
                <a:gd name="connsiteY4" fmla="*/ 951898 h 190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795" h="1903795">
                  <a:moveTo>
                    <a:pt x="0" y="951898"/>
                  </a:moveTo>
                  <a:cubicBezTo>
                    <a:pt x="0" y="426179"/>
                    <a:pt x="426179" y="0"/>
                    <a:pt x="951898" y="0"/>
                  </a:cubicBezTo>
                  <a:cubicBezTo>
                    <a:pt x="1477617" y="0"/>
                    <a:pt x="1903796" y="426179"/>
                    <a:pt x="1903796" y="951898"/>
                  </a:cubicBezTo>
                  <a:cubicBezTo>
                    <a:pt x="1903796" y="1477617"/>
                    <a:pt x="1477617" y="1903796"/>
                    <a:pt x="951898" y="1903796"/>
                  </a:cubicBezTo>
                  <a:cubicBezTo>
                    <a:pt x="426179" y="1903796"/>
                    <a:pt x="0" y="1477617"/>
                    <a:pt x="0" y="95189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6561" tIns="244860" rIns="186560" bIns="524700" numCol="1" spcCol="1270" anchor="ctr" anchorCtr="0">
              <a:noAutofit/>
            </a:bodyPr>
            <a:lstStyle/>
            <a:p>
              <a:pPr algn="ctr" defTabSz="65341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147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内容多样化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686799" y="4490991"/>
              <a:ext cx="1903795" cy="1903795"/>
            </a:xfrm>
            <a:custGeom>
              <a:avLst/>
              <a:gdLst>
                <a:gd name="connsiteX0" fmla="*/ 0 w 1903795"/>
                <a:gd name="connsiteY0" fmla="*/ 951898 h 1903795"/>
                <a:gd name="connsiteX1" fmla="*/ 951898 w 1903795"/>
                <a:gd name="connsiteY1" fmla="*/ 0 h 1903795"/>
                <a:gd name="connsiteX2" fmla="*/ 1903796 w 1903795"/>
                <a:gd name="connsiteY2" fmla="*/ 951898 h 1903795"/>
                <a:gd name="connsiteX3" fmla="*/ 951898 w 1903795"/>
                <a:gd name="connsiteY3" fmla="*/ 1903796 h 1903795"/>
                <a:gd name="connsiteX4" fmla="*/ 0 w 1903795"/>
                <a:gd name="connsiteY4" fmla="*/ 951898 h 190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795" h="1903795">
                  <a:moveTo>
                    <a:pt x="0" y="951898"/>
                  </a:moveTo>
                  <a:cubicBezTo>
                    <a:pt x="0" y="426179"/>
                    <a:pt x="426179" y="0"/>
                    <a:pt x="951898" y="0"/>
                  </a:cubicBezTo>
                  <a:cubicBezTo>
                    <a:pt x="1477617" y="0"/>
                    <a:pt x="1903796" y="426179"/>
                    <a:pt x="1903796" y="951898"/>
                  </a:cubicBezTo>
                  <a:cubicBezTo>
                    <a:pt x="1903796" y="1477617"/>
                    <a:pt x="1477617" y="1903796"/>
                    <a:pt x="951898" y="1903796"/>
                  </a:cubicBezTo>
                  <a:cubicBezTo>
                    <a:pt x="426179" y="1903796"/>
                    <a:pt x="0" y="1477617"/>
                    <a:pt x="0" y="95189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27922" tIns="361461" rIns="131758" bIns="268180" numCol="1" spcCol="1270" anchor="ctr" anchorCtr="0">
              <a:noAutofit/>
            </a:bodyPr>
            <a:lstStyle/>
            <a:p>
              <a:pPr algn="ctr" defTabSz="65341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147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方式</a:t>
              </a:r>
              <a:endParaRPr lang="en-US" altLang="zh-CN" sz="147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algn="ctr" defTabSz="65341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147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多元化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312893" y="4490991"/>
              <a:ext cx="1903795" cy="1903795"/>
            </a:xfrm>
            <a:custGeom>
              <a:avLst/>
              <a:gdLst>
                <a:gd name="connsiteX0" fmla="*/ 0 w 1903795"/>
                <a:gd name="connsiteY0" fmla="*/ 951898 h 1903795"/>
                <a:gd name="connsiteX1" fmla="*/ 951898 w 1903795"/>
                <a:gd name="connsiteY1" fmla="*/ 0 h 1903795"/>
                <a:gd name="connsiteX2" fmla="*/ 1903796 w 1903795"/>
                <a:gd name="connsiteY2" fmla="*/ 951898 h 1903795"/>
                <a:gd name="connsiteX3" fmla="*/ 951898 w 1903795"/>
                <a:gd name="connsiteY3" fmla="*/ 1903796 h 1903795"/>
                <a:gd name="connsiteX4" fmla="*/ 0 w 1903795"/>
                <a:gd name="connsiteY4" fmla="*/ 951898 h 190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795" h="1903795">
                  <a:moveTo>
                    <a:pt x="0" y="951898"/>
                  </a:moveTo>
                  <a:cubicBezTo>
                    <a:pt x="0" y="426179"/>
                    <a:pt x="426179" y="0"/>
                    <a:pt x="951898" y="0"/>
                  </a:cubicBezTo>
                  <a:cubicBezTo>
                    <a:pt x="1477617" y="0"/>
                    <a:pt x="1903796" y="426179"/>
                    <a:pt x="1903796" y="951898"/>
                  </a:cubicBezTo>
                  <a:cubicBezTo>
                    <a:pt x="1903796" y="1477617"/>
                    <a:pt x="1477617" y="1903796"/>
                    <a:pt x="951898" y="1903796"/>
                  </a:cubicBezTo>
                  <a:cubicBezTo>
                    <a:pt x="426179" y="1903796"/>
                    <a:pt x="0" y="1477617"/>
                    <a:pt x="0" y="95189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31758" tIns="361461" rIns="427922" bIns="268180" numCol="1" spcCol="1270" anchor="ctr" anchorCtr="0">
              <a:noAutofit/>
            </a:bodyPr>
            <a:lstStyle/>
            <a:p>
              <a:pPr algn="ctr" defTabSz="65341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147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机制</a:t>
              </a:r>
              <a:endParaRPr lang="en-US" altLang="zh-CN" sz="147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algn="ctr" defTabSz="65341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147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有效化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6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通识课程思政育人路径创新的思路</a:t>
            </a:r>
          </a:p>
        </p:txBody>
      </p:sp>
      <p:sp>
        <p:nvSpPr>
          <p:cNvPr id="6" name="矩形 5"/>
          <p:cNvSpPr/>
          <p:nvPr/>
        </p:nvSpPr>
        <p:spPr>
          <a:xfrm>
            <a:off x="1" y="1698296"/>
            <a:ext cx="9001124" cy="1966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8846"/>
            <a:endParaRPr lang="zh-CN" altLang="en-US" sz="1171">
              <a:solidFill>
                <a:srgbClr val="FFFFFF"/>
              </a:solidFill>
              <a:latin typeface="Arial"/>
              <a:ea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10059" y="3850259"/>
            <a:ext cx="2181008" cy="998594"/>
            <a:chOff x="1353357" y="3824057"/>
            <a:chExt cx="4569262" cy="2092077"/>
          </a:xfrm>
        </p:grpSpPr>
        <p:sp>
          <p:nvSpPr>
            <p:cNvPr id="8" name="Shape 181"/>
            <p:cNvSpPr/>
            <p:nvPr/>
          </p:nvSpPr>
          <p:spPr>
            <a:xfrm>
              <a:off x="1353357" y="4601295"/>
              <a:ext cx="910196" cy="127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7" y="10617"/>
                  </a:moveTo>
                  <a:cubicBezTo>
                    <a:pt x="21596" y="10612"/>
                    <a:pt x="21595" y="10607"/>
                    <a:pt x="21592" y="10601"/>
                  </a:cubicBezTo>
                  <a:cubicBezTo>
                    <a:pt x="21591" y="10597"/>
                    <a:pt x="21589" y="10593"/>
                    <a:pt x="21587" y="10589"/>
                  </a:cubicBezTo>
                  <a:cubicBezTo>
                    <a:pt x="21585" y="10582"/>
                    <a:pt x="21583" y="10576"/>
                    <a:pt x="21579" y="10569"/>
                  </a:cubicBezTo>
                  <a:cubicBezTo>
                    <a:pt x="21577" y="10564"/>
                    <a:pt x="21574" y="10559"/>
                    <a:pt x="21572" y="10553"/>
                  </a:cubicBezTo>
                  <a:cubicBezTo>
                    <a:pt x="21568" y="10546"/>
                    <a:pt x="21565" y="10539"/>
                    <a:pt x="21561" y="10531"/>
                  </a:cubicBezTo>
                  <a:cubicBezTo>
                    <a:pt x="21558" y="10526"/>
                    <a:pt x="21554" y="10519"/>
                    <a:pt x="21551" y="10514"/>
                  </a:cubicBezTo>
                  <a:cubicBezTo>
                    <a:pt x="21546" y="10505"/>
                    <a:pt x="21541" y="10497"/>
                    <a:pt x="21536" y="10487"/>
                  </a:cubicBezTo>
                  <a:cubicBezTo>
                    <a:pt x="21533" y="10481"/>
                    <a:pt x="21528" y="10475"/>
                    <a:pt x="21525" y="10468"/>
                  </a:cubicBezTo>
                  <a:cubicBezTo>
                    <a:pt x="21519" y="10458"/>
                    <a:pt x="21513" y="10448"/>
                    <a:pt x="21506" y="10438"/>
                  </a:cubicBezTo>
                  <a:cubicBezTo>
                    <a:pt x="21502" y="10432"/>
                    <a:pt x="21498" y="10425"/>
                    <a:pt x="21494" y="10418"/>
                  </a:cubicBezTo>
                  <a:cubicBezTo>
                    <a:pt x="21487" y="10407"/>
                    <a:pt x="21480" y="10395"/>
                    <a:pt x="21472" y="10383"/>
                  </a:cubicBezTo>
                  <a:cubicBezTo>
                    <a:pt x="21468" y="10377"/>
                    <a:pt x="21463" y="10371"/>
                    <a:pt x="21459" y="10364"/>
                  </a:cubicBezTo>
                  <a:cubicBezTo>
                    <a:pt x="21451" y="10351"/>
                    <a:pt x="21442" y="10338"/>
                    <a:pt x="21433" y="10324"/>
                  </a:cubicBezTo>
                  <a:cubicBezTo>
                    <a:pt x="21429" y="10318"/>
                    <a:pt x="21425" y="10312"/>
                    <a:pt x="21421" y="10306"/>
                  </a:cubicBezTo>
                  <a:cubicBezTo>
                    <a:pt x="21411" y="10292"/>
                    <a:pt x="21401" y="10277"/>
                    <a:pt x="21390" y="10262"/>
                  </a:cubicBezTo>
                  <a:cubicBezTo>
                    <a:pt x="21386" y="10256"/>
                    <a:pt x="21382" y="10250"/>
                    <a:pt x="21378" y="10243"/>
                  </a:cubicBezTo>
                  <a:cubicBezTo>
                    <a:pt x="21367" y="10228"/>
                    <a:pt x="21356" y="10212"/>
                    <a:pt x="21344" y="10196"/>
                  </a:cubicBezTo>
                  <a:cubicBezTo>
                    <a:pt x="21340" y="10190"/>
                    <a:pt x="21336" y="10185"/>
                    <a:pt x="21332" y="10179"/>
                  </a:cubicBezTo>
                  <a:cubicBezTo>
                    <a:pt x="21320" y="10162"/>
                    <a:pt x="21307" y="10144"/>
                    <a:pt x="21294" y="10126"/>
                  </a:cubicBezTo>
                  <a:cubicBezTo>
                    <a:pt x="21291" y="10122"/>
                    <a:pt x="21288" y="10117"/>
                    <a:pt x="21285" y="10113"/>
                  </a:cubicBezTo>
                  <a:cubicBezTo>
                    <a:pt x="21271" y="10094"/>
                    <a:pt x="21256" y="10073"/>
                    <a:pt x="21241" y="10053"/>
                  </a:cubicBezTo>
                  <a:cubicBezTo>
                    <a:pt x="21239" y="10051"/>
                    <a:pt x="21238" y="10048"/>
                    <a:pt x="21236" y="10045"/>
                  </a:cubicBezTo>
                  <a:cubicBezTo>
                    <a:pt x="21220" y="10024"/>
                    <a:pt x="21203" y="10002"/>
                    <a:pt x="21187" y="9979"/>
                  </a:cubicBezTo>
                  <a:cubicBezTo>
                    <a:pt x="21186" y="9978"/>
                    <a:pt x="21184" y="9976"/>
                    <a:pt x="21183" y="9974"/>
                  </a:cubicBezTo>
                  <a:cubicBezTo>
                    <a:pt x="21166" y="9951"/>
                    <a:pt x="21148" y="9928"/>
                    <a:pt x="21130" y="9904"/>
                  </a:cubicBezTo>
                  <a:cubicBezTo>
                    <a:pt x="21130" y="9904"/>
                    <a:pt x="21129" y="9903"/>
                    <a:pt x="21129" y="9903"/>
                  </a:cubicBezTo>
                  <a:cubicBezTo>
                    <a:pt x="21092" y="9853"/>
                    <a:pt x="21054" y="9804"/>
                    <a:pt x="21015" y="9754"/>
                  </a:cubicBezTo>
                  <a:cubicBezTo>
                    <a:pt x="20983" y="9712"/>
                    <a:pt x="20950" y="9671"/>
                    <a:pt x="20918" y="9629"/>
                  </a:cubicBezTo>
                  <a:cubicBezTo>
                    <a:pt x="20859" y="9556"/>
                    <a:pt x="20802" y="9485"/>
                    <a:pt x="20747" y="9418"/>
                  </a:cubicBezTo>
                  <a:cubicBezTo>
                    <a:pt x="20747" y="9418"/>
                    <a:pt x="20747" y="9417"/>
                    <a:pt x="20746" y="9417"/>
                  </a:cubicBezTo>
                  <a:cubicBezTo>
                    <a:pt x="20730" y="9397"/>
                    <a:pt x="20714" y="9377"/>
                    <a:pt x="20698" y="9358"/>
                  </a:cubicBezTo>
                  <a:cubicBezTo>
                    <a:pt x="20697" y="9356"/>
                    <a:pt x="20695" y="9355"/>
                    <a:pt x="20694" y="9353"/>
                  </a:cubicBezTo>
                  <a:cubicBezTo>
                    <a:pt x="20679" y="9335"/>
                    <a:pt x="20664" y="9317"/>
                    <a:pt x="20649" y="9300"/>
                  </a:cubicBezTo>
                  <a:cubicBezTo>
                    <a:pt x="20648" y="9298"/>
                    <a:pt x="20647" y="9297"/>
                    <a:pt x="20646" y="9296"/>
                  </a:cubicBezTo>
                  <a:cubicBezTo>
                    <a:pt x="20631" y="9279"/>
                    <a:pt x="20617" y="9262"/>
                    <a:pt x="20604" y="9246"/>
                  </a:cubicBezTo>
                  <a:cubicBezTo>
                    <a:pt x="20602" y="9244"/>
                    <a:pt x="20599" y="9241"/>
                    <a:pt x="20597" y="9238"/>
                  </a:cubicBezTo>
                  <a:cubicBezTo>
                    <a:pt x="20585" y="9224"/>
                    <a:pt x="20572" y="9210"/>
                    <a:pt x="20561" y="9196"/>
                  </a:cubicBezTo>
                  <a:cubicBezTo>
                    <a:pt x="20558" y="9193"/>
                    <a:pt x="20555" y="9189"/>
                    <a:pt x="20551" y="9186"/>
                  </a:cubicBezTo>
                  <a:cubicBezTo>
                    <a:pt x="20541" y="9174"/>
                    <a:pt x="20531" y="9162"/>
                    <a:pt x="20521" y="9151"/>
                  </a:cubicBezTo>
                  <a:cubicBezTo>
                    <a:pt x="20516" y="9146"/>
                    <a:pt x="20512" y="9141"/>
                    <a:pt x="20508" y="9136"/>
                  </a:cubicBezTo>
                  <a:cubicBezTo>
                    <a:pt x="20500" y="9128"/>
                    <a:pt x="20492" y="9119"/>
                    <a:pt x="20484" y="9110"/>
                  </a:cubicBezTo>
                  <a:cubicBezTo>
                    <a:pt x="20479" y="9105"/>
                    <a:pt x="20475" y="9100"/>
                    <a:pt x="20470" y="9095"/>
                  </a:cubicBezTo>
                  <a:cubicBezTo>
                    <a:pt x="20464" y="9088"/>
                    <a:pt x="20457" y="9081"/>
                    <a:pt x="20451" y="9075"/>
                  </a:cubicBezTo>
                  <a:cubicBezTo>
                    <a:pt x="20446" y="9070"/>
                    <a:pt x="20442" y="9065"/>
                    <a:pt x="20438" y="9061"/>
                  </a:cubicBezTo>
                  <a:cubicBezTo>
                    <a:pt x="20432" y="9055"/>
                    <a:pt x="20427" y="9050"/>
                    <a:pt x="20422" y="9045"/>
                  </a:cubicBezTo>
                  <a:cubicBezTo>
                    <a:pt x="20417" y="9040"/>
                    <a:pt x="20413" y="9037"/>
                    <a:pt x="20409" y="9033"/>
                  </a:cubicBezTo>
                  <a:cubicBezTo>
                    <a:pt x="20405" y="9029"/>
                    <a:pt x="20401" y="9025"/>
                    <a:pt x="20397" y="9021"/>
                  </a:cubicBezTo>
                  <a:cubicBezTo>
                    <a:pt x="20393" y="9017"/>
                    <a:pt x="20389" y="9014"/>
                    <a:pt x="20385" y="9011"/>
                  </a:cubicBezTo>
                  <a:cubicBezTo>
                    <a:pt x="20383" y="9009"/>
                    <a:pt x="20380" y="9006"/>
                    <a:pt x="20378" y="9005"/>
                  </a:cubicBezTo>
                  <a:cubicBezTo>
                    <a:pt x="20372" y="9000"/>
                    <a:pt x="20368" y="8997"/>
                    <a:pt x="20364" y="8995"/>
                  </a:cubicBezTo>
                  <a:cubicBezTo>
                    <a:pt x="20357" y="8992"/>
                    <a:pt x="20346" y="8989"/>
                    <a:pt x="20334" y="8987"/>
                  </a:cubicBezTo>
                  <a:cubicBezTo>
                    <a:pt x="20330" y="8986"/>
                    <a:pt x="20324" y="8986"/>
                    <a:pt x="20320" y="8985"/>
                  </a:cubicBezTo>
                  <a:cubicBezTo>
                    <a:pt x="20310" y="8983"/>
                    <a:pt x="20299" y="8982"/>
                    <a:pt x="20287" y="8981"/>
                  </a:cubicBezTo>
                  <a:cubicBezTo>
                    <a:pt x="20281" y="8980"/>
                    <a:pt x="20273" y="8980"/>
                    <a:pt x="20266" y="8979"/>
                  </a:cubicBezTo>
                  <a:cubicBezTo>
                    <a:pt x="20253" y="8979"/>
                    <a:pt x="20240" y="8978"/>
                    <a:pt x="20226" y="8977"/>
                  </a:cubicBezTo>
                  <a:cubicBezTo>
                    <a:pt x="20218" y="8977"/>
                    <a:pt x="20210" y="8977"/>
                    <a:pt x="20202" y="8976"/>
                  </a:cubicBezTo>
                  <a:cubicBezTo>
                    <a:pt x="20185" y="8976"/>
                    <a:pt x="20167" y="8976"/>
                    <a:pt x="20149" y="8975"/>
                  </a:cubicBezTo>
                  <a:cubicBezTo>
                    <a:pt x="20141" y="8975"/>
                    <a:pt x="20134" y="8975"/>
                    <a:pt x="20127" y="8975"/>
                  </a:cubicBezTo>
                  <a:cubicBezTo>
                    <a:pt x="20103" y="8975"/>
                    <a:pt x="20079" y="8975"/>
                    <a:pt x="20053" y="8975"/>
                  </a:cubicBezTo>
                  <a:cubicBezTo>
                    <a:pt x="20050" y="8975"/>
                    <a:pt x="20047" y="8975"/>
                    <a:pt x="20044" y="8975"/>
                  </a:cubicBezTo>
                  <a:cubicBezTo>
                    <a:pt x="19768" y="8978"/>
                    <a:pt x="19388" y="8996"/>
                    <a:pt x="19175" y="8983"/>
                  </a:cubicBezTo>
                  <a:cubicBezTo>
                    <a:pt x="19175" y="8983"/>
                    <a:pt x="19175" y="8983"/>
                    <a:pt x="19175" y="8983"/>
                  </a:cubicBezTo>
                  <a:cubicBezTo>
                    <a:pt x="19175" y="8983"/>
                    <a:pt x="19175" y="8983"/>
                    <a:pt x="19174" y="8983"/>
                  </a:cubicBezTo>
                  <a:cubicBezTo>
                    <a:pt x="19149" y="8982"/>
                    <a:pt x="19126" y="8980"/>
                    <a:pt x="19106" y="8977"/>
                  </a:cubicBezTo>
                  <a:cubicBezTo>
                    <a:pt x="19105" y="8977"/>
                    <a:pt x="19103" y="8977"/>
                    <a:pt x="19102" y="8977"/>
                  </a:cubicBezTo>
                  <a:cubicBezTo>
                    <a:pt x="19081" y="8974"/>
                    <a:pt x="19063" y="8971"/>
                    <a:pt x="19050" y="8967"/>
                  </a:cubicBezTo>
                  <a:cubicBezTo>
                    <a:pt x="19044" y="8965"/>
                    <a:pt x="19035" y="8961"/>
                    <a:pt x="19024" y="8956"/>
                  </a:cubicBezTo>
                  <a:cubicBezTo>
                    <a:pt x="19020" y="8954"/>
                    <a:pt x="19015" y="8951"/>
                    <a:pt x="19011" y="8948"/>
                  </a:cubicBezTo>
                  <a:cubicBezTo>
                    <a:pt x="19002" y="8943"/>
                    <a:pt x="18994" y="8939"/>
                    <a:pt x="18983" y="8932"/>
                  </a:cubicBezTo>
                  <a:cubicBezTo>
                    <a:pt x="18978" y="8929"/>
                    <a:pt x="18972" y="8925"/>
                    <a:pt x="18967" y="8922"/>
                  </a:cubicBezTo>
                  <a:cubicBezTo>
                    <a:pt x="18954" y="8914"/>
                    <a:pt x="18942" y="8907"/>
                    <a:pt x="18927" y="8897"/>
                  </a:cubicBezTo>
                  <a:cubicBezTo>
                    <a:pt x="18923" y="8895"/>
                    <a:pt x="18918" y="8891"/>
                    <a:pt x="18914" y="8889"/>
                  </a:cubicBezTo>
                  <a:cubicBezTo>
                    <a:pt x="18645" y="8715"/>
                    <a:pt x="18037" y="8279"/>
                    <a:pt x="17331" y="7847"/>
                  </a:cubicBezTo>
                  <a:cubicBezTo>
                    <a:pt x="17275" y="7812"/>
                    <a:pt x="17217" y="7778"/>
                    <a:pt x="17160" y="7743"/>
                  </a:cubicBezTo>
                  <a:cubicBezTo>
                    <a:pt x="17156" y="7741"/>
                    <a:pt x="17153" y="7739"/>
                    <a:pt x="17149" y="7737"/>
                  </a:cubicBezTo>
                  <a:cubicBezTo>
                    <a:pt x="17095" y="7705"/>
                    <a:pt x="17041" y="7673"/>
                    <a:pt x="16986" y="7641"/>
                  </a:cubicBezTo>
                  <a:cubicBezTo>
                    <a:pt x="16979" y="7637"/>
                    <a:pt x="16971" y="7632"/>
                    <a:pt x="16964" y="7628"/>
                  </a:cubicBezTo>
                  <a:cubicBezTo>
                    <a:pt x="16912" y="7599"/>
                    <a:pt x="16861" y="7569"/>
                    <a:pt x="16809" y="7540"/>
                  </a:cubicBezTo>
                  <a:cubicBezTo>
                    <a:pt x="16799" y="7534"/>
                    <a:pt x="16788" y="7528"/>
                    <a:pt x="16778" y="7522"/>
                  </a:cubicBezTo>
                  <a:cubicBezTo>
                    <a:pt x="16729" y="7495"/>
                    <a:pt x="16681" y="7469"/>
                    <a:pt x="16632" y="7442"/>
                  </a:cubicBezTo>
                  <a:cubicBezTo>
                    <a:pt x="16618" y="7435"/>
                    <a:pt x="16604" y="7427"/>
                    <a:pt x="16591" y="7420"/>
                  </a:cubicBezTo>
                  <a:cubicBezTo>
                    <a:pt x="16545" y="7396"/>
                    <a:pt x="16499" y="7372"/>
                    <a:pt x="16454" y="7348"/>
                  </a:cubicBezTo>
                  <a:cubicBezTo>
                    <a:pt x="16437" y="7339"/>
                    <a:pt x="16421" y="7331"/>
                    <a:pt x="16404" y="7322"/>
                  </a:cubicBezTo>
                  <a:cubicBezTo>
                    <a:pt x="16361" y="7300"/>
                    <a:pt x="16318" y="7279"/>
                    <a:pt x="16275" y="7258"/>
                  </a:cubicBezTo>
                  <a:cubicBezTo>
                    <a:pt x="16256" y="7248"/>
                    <a:pt x="16237" y="7239"/>
                    <a:pt x="16219" y="7230"/>
                  </a:cubicBezTo>
                  <a:cubicBezTo>
                    <a:pt x="16178" y="7210"/>
                    <a:pt x="16137" y="7191"/>
                    <a:pt x="16096" y="7172"/>
                  </a:cubicBezTo>
                  <a:cubicBezTo>
                    <a:pt x="16076" y="7163"/>
                    <a:pt x="16056" y="7153"/>
                    <a:pt x="16035" y="7144"/>
                  </a:cubicBezTo>
                  <a:cubicBezTo>
                    <a:pt x="15996" y="7126"/>
                    <a:pt x="15958" y="7109"/>
                    <a:pt x="15919" y="7092"/>
                  </a:cubicBezTo>
                  <a:cubicBezTo>
                    <a:pt x="15898" y="7083"/>
                    <a:pt x="15876" y="7073"/>
                    <a:pt x="15854" y="7064"/>
                  </a:cubicBezTo>
                  <a:cubicBezTo>
                    <a:pt x="15818" y="7049"/>
                    <a:pt x="15781" y="7034"/>
                    <a:pt x="15745" y="7020"/>
                  </a:cubicBezTo>
                  <a:cubicBezTo>
                    <a:pt x="15722" y="7011"/>
                    <a:pt x="15699" y="7001"/>
                    <a:pt x="15677" y="6993"/>
                  </a:cubicBezTo>
                  <a:cubicBezTo>
                    <a:pt x="15642" y="6979"/>
                    <a:pt x="15607" y="6967"/>
                    <a:pt x="15573" y="6955"/>
                  </a:cubicBezTo>
                  <a:cubicBezTo>
                    <a:pt x="15550" y="6946"/>
                    <a:pt x="15526" y="6938"/>
                    <a:pt x="15503" y="6930"/>
                  </a:cubicBezTo>
                  <a:cubicBezTo>
                    <a:pt x="15470" y="6918"/>
                    <a:pt x="15437" y="6908"/>
                    <a:pt x="15404" y="6898"/>
                  </a:cubicBezTo>
                  <a:cubicBezTo>
                    <a:pt x="15381" y="6891"/>
                    <a:pt x="15357" y="6883"/>
                    <a:pt x="15334" y="6876"/>
                  </a:cubicBezTo>
                  <a:cubicBezTo>
                    <a:pt x="15302" y="6867"/>
                    <a:pt x="15271" y="6859"/>
                    <a:pt x="15240" y="6851"/>
                  </a:cubicBezTo>
                  <a:cubicBezTo>
                    <a:pt x="15217" y="6845"/>
                    <a:pt x="15194" y="6838"/>
                    <a:pt x="15171" y="6833"/>
                  </a:cubicBezTo>
                  <a:cubicBezTo>
                    <a:pt x="15140" y="6826"/>
                    <a:pt x="15110" y="6820"/>
                    <a:pt x="15080" y="6814"/>
                  </a:cubicBezTo>
                  <a:cubicBezTo>
                    <a:pt x="15058" y="6810"/>
                    <a:pt x="15036" y="6804"/>
                    <a:pt x="15014" y="6801"/>
                  </a:cubicBezTo>
                  <a:cubicBezTo>
                    <a:pt x="14983" y="6796"/>
                    <a:pt x="14954" y="6792"/>
                    <a:pt x="14924" y="6788"/>
                  </a:cubicBezTo>
                  <a:cubicBezTo>
                    <a:pt x="14904" y="6786"/>
                    <a:pt x="14884" y="6782"/>
                    <a:pt x="14864" y="6781"/>
                  </a:cubicBezTo>
                  <a:cubicBezTo>
                    <a:pt x="14832" y="6778"/>
                    <a:pt x="14801" y="6777"/>
                    <a:pt x="14770" y="6776"/>
                  </a:cubicBezTo>
                  <a:cubicBezTo>
                    <a:pt x="14754" y="6775"/>
                    <a:pt x="14738" y="6773"/>
                    <a:pt x="14722" y="6773"/>
                  </a:cubicBezTo>
                  <a:cubicBezTo>
                    <a:pt x="14676" y="6773"/>
                    <a:pt x="14632" y="6775"/>
                    <a:pt x="14589" y="6780"/>
                  </a:cubicBezTo>
                  <a:cubicBezTo>
                    <a:pt x="14748" y="6098"/>
                    <a:pt x="14748" y="6098"/>
                    <a:pt x="14748" y="6098"/>
                  </a:cubicBezTo>
                  <a:cubicBezTo>
                    <a:pt x="14748" y="6098"/>
                    <a:pt x="14744" y="6092"/>
                    <a:pt x="14737" y="6084"/>
                  </a:cubicBezTo>
                  <a:cubicBezTo>
                    <a:pt x="14735" y="6081"/>
                    <a:pt x="14731" y="6076"/>
                    <a:pt x="14728" y="6073"/>
                  </a:cubicBezTo>
                  <a:cubicBezTo>
                    <a:pt x="14724" y="6067"/>
                    <a:pt x="14719" y="6061"/>
                    <a:pt x="14713" y="6053"/>
                  </a:cubicBezTo>
                  <a:cubicBezTo>
                    <a:pt x="14694" y="6029"/>
                    <a:pt x="14669" y="5998"/>
                    <a:pt x="14637" y="5958"/>
                  </a:cubicBezTo>
                  <a:cubicBezTo>
                    <a:pt x="14599" y="5911"/>
                    <a:pt x="14554" y="5855"/>
                    <a:pt x="14503" y="5792"/>
                  </a:cubicBezTo>
                  <a:cubicBezTo>
                    <a:pt x="14503" y="5791"/>
                    <a:pt x="14502" y="5790"/>
                    <a:pt x="14501" y="5789"/>
                  </a:cubicBezTo>
                  <a:cubicBezTo>
                    <a:pt x="14452" y="5728"/>
                    <a:pt x="14397" y="5660"/>
                    <a:pt x="14339" y="5589"/>
                  </a:cubicBezTo>
                  <a:cubicBezTo>
                    <a:pt x="14336" y="5585"/>
                    <a:pt x="14333" y="5581"/>
                    <a:pt x="14329" y="5577"/>
                  </a:cubicBezTo>
                  <a:cubicBezTo>
                    <a:pt x="14301" y="5543"/>
                    <a:pt x="14273" y="5507"/>
                    <a:pt x="14244" y="5472"/>
                  </a:cubicBezTo>
                  <a:cubicBezTo>
                    <a:pt x="14241" y="5469"/>
                    <a:pt x="14239" y="5466"/>
                    <a:pt x="14236" y="5463"/>
                  </a:cubicBezTo>
                  <a:cubicBezTo>
                    <a:pt x="14210" y="5431"/>
                    <a:pt x="14183" y="5398"/>
                    <a:pt x="14156" y="5365"/>
                  </a:cubicBezTo>
                  <a:cubicBezTo>
                    <a:pt x="14151" y="5359"/>
                    <a:pt x="14146" y="5352"/>
                    <a:pt x="14141" y="5346"/>
                  </a:cubicBezTo>
                  <a:cubicBezTo>
                    <a:pt x="14112" y="5312"/>
                    <a:pt x="14084" y="5277"/>
                    <a:pt x="14055" y="5243"/>
                  </a:cubicBezTo>
                  <a:cubicBezTo>
                    <a:pt x="14050" y="5237"/>
                    <a:pt x="14045" y="5230"/>
                    <a:pt x="14040" y="5224"/>
                  </a:cubicBezTo>
                  <a:cubicBezTo>
                    <a:pt x="14011" y="5189"/>
                    <a:pt x="13982" y="5155"/>
                    <a:pt x="13954" y="5121"/>
                  </a:cubicBezTo>
                  <a:cubicBezTo>
                    <a:pt x="13952" y="5119"/>
                    <a:pt x="13951" y="5117"/>
                    <a:pt x="13949" y="5115"/>
                  </a:cubicBezTo>
                  <a:cubicBezTo>
                    <a:pt x="13921" y="5082"/>
                    <a:pt x="13894" y="5050"/>
                    <a:pt x="13867" y="5018"/>
                  </a:cubicBezTo>
                  <a:cubicBezTo>
                    <a:pt x="13861" y="5011"/>
                    <a:pt x="13855" y="5003"/>
                    <a:pt x="13849" y="4996"/>
                  </a:cubicBezTo>
                  <a:cubicBezTo>
                    <a:pt x="13822" y="4965"/>
                    <a:pt x="13796" y="4934"/>
                    <a:pt x="13771" y="4904"/>
                  </a:cubicBezTo>
                  <a:cubicBezTo>
                    <a:pt x="13766" y="4898"/>
                    <a:pt x="13761" y="4892"/>
                    <a:pt x="13755" y="4886"/>
                  </a:cubicBezTo>
                  <a:cubicBezTo>
                    <a:pt x="13732" y="4859"/>
                    <a:pt x="13709" y="4833"/>
                    <a:pt x="13687" y="4807"/>
                  </a:cubicBezTo>
                  <a:cubicBezTo>
                    <a:pt x="13684" y="4803"/>
                    <a:pt x="13680" y="4799"/>
                    <a:pt x="13677" y="4796"/>
                  </a:cubicBezTo>
                  <a:cubicBezTo>
                    <a:pt x="13653" y="4769"/>
                    <a:pt x="13631" y="4743"/>
                    <a:pt x="13609" y="4719"/>
                  </a:cubicBezTo>
                  <a:cubicBezTo>
                    <a:pt x="13604" y="4714"/>
                    <a:pt x="13599" y="4708"/>
                    <a:pt x="13594" y="4703"/>
                  </a:cubicBezTo>
                  <a:cubicBezTo>
                    <a:pt x="13573" y="4679"/>
                    <a:pt x="13552" y="4657"/>
                    <a:pt x="13533" y="4636"/>
                  </a:cubicBezTo>
                  <a:cubicBezTo>
                    <a:pt x="13531" y="4634"/>
                    <a:pt x="13529" y="4632"/>
                    <a:pt x="13527" y="4630"/>
                  </a:cubicBezTo>
                  <a:cubicBezTo>
                    <a:pt x="13509" y="4611"/>
                    <a:pt x="13493" y="4595"/>
                    <a:pt x="13478" y="4580"/>
                  </a:cubicBezTo>
                  <a:cubicBezTo>
                    <a:pt x="13476" y="4577"/>
                    <a:pt x="13473" y="4574"/>
                    <a:pt x="13470" y="4571"/>
                  </a:cubicBezTo>
                  <a:cubicBezTo>
                    <a:pt x="13455" y="4556"/>
                    <a:pt x="13441" y="4544"/>
                    <a:pt x="13430" y="4534"/>
                  </a:cubicBezTo>
                  <a:cubicBezTo>
                    <a:pt x="13427" y="4532"/>
                    <a:pt x="13425" y="4530"/>
                    <a:pt x="13423" y="4528"/>
                  </a:cubicBezTo>
                  <a:cubicBezTo>
                    <a:pt x="13411" y="4518"/>
                    <a:pt x="13401" y="4511"/>
                    <a:pt x="13394" y="4507"/>
                  </a:cubicBezTo>
                  <a:cubicBezTo>
                    <a:pt x="13115" y="4365"/>
                    <a:pt x="11681" y="4024"/>
                    <a:pt x="11681" y="4024"/>
                  </a:cubicBezTo>
                  <a:cubicBezTo>
                    <a:pt x="11681" y="4024"/>
                    <a:pt x="12836" y="4024"/>
                    <a:pt x="13075" y="3825"/>
                  </a:cubicBezTo>
                  <a:cubicBezTo>
                    <a:pt x="13120" y="3791"/>
                    <a:pt x="13165" y="3755"/>
                    <a:pt x="13210" y="3719"/>
                  </a:cubicBezTo>
                  <a:cubicBezTo>
                    <a:pt x="13222" y="3709"/>
                    <a:pt x="13233" y="3699"/>
                    <a:pt x="13245" y="3690"/>
                  </a:cubicBezTo>
                  <a:cubicBezTo>
                    <a:pt x="13284" y="3658"/>
                    <a:pt x="13322" y="3626"/>
                    <a:pt x="13360" y="3593"/>
                  </a:cubicBezTo>
                  <a:cubicBezTo>
                    <a:pt x="13366" y="3588"/>
                    <a:pt x="13372" y="3583"/>
                    <a:pt x="13378" y="3578"/>
                  </a:cubicBezTo>
                  <a:cubicBezTo>
                    <a:pt x="13421" y="3540"/>
                    <a:pt x="13464" y="3502"/>
                    <a:pt x="13507" y="3464"/>
                  </a:cubicBezTo>
                  <a:cubicBezTo>
                    <a:pt x="13515" y="3456"/>
                    <a:pt x="13523" y="3448"/>
                    <a:pt x="13532" y="3441"/>
                  </a:cubicBezTo>
                  <a:cubicBezTo>
                    <a:pt x="13569" y="3406"/>
                    <a:pt x="13606" y="3372"/>
                    <a:pt x="13642" y="3338"/>
                  </a:cubicBezTo>
                  <a:cubicBezTo>
                    <a:pt x="13646" y="3333"/>
                    <a:pt x="13651" y="3329"/>
                    <a:pt x="13656" y="3325"/>
                  </a:cubicBezTo>
                  <a:cubicBezTo>
                    <a:pt x="13698" y="3285"/>
                    <a:pt x="13738" y="3245"/>
                    <a:pt x="13776" y="3206"/>
                  </a:cubicBezTo>
                  <a:cubicBezTo>
                    <a:pt x="13777" y="3205"/>
                    <a:pt x="13778" y="3205"/>
                    <a:pt x="13779" y="3204"/>
                  </a:cubicBezTo>
                  <a:cubicBezTo>
                    <a:pt x="13818" y="3165"/>
                    <a:pt x="13854" y="3127"/>
                    <a:pt x="13889" y="3090"/>
                  </a:cubicBezTo>
                  <a:cubicBezTo>
                    <a:pt x="13890" y="3089"/>
                    <a:pt x="13891" y="3088"/>
                    <a:pt x="13892" y="3087"/>
                  </a:cubicBezTo>
                  <a:cubicBezTo>
                    <a:pt x="13962" y="3012"/>
                    <a:pt x="14023" y="2943"/>
                    <a:pt x="14071" y="2883"/>
                  </a:cubicBezTo>
                  <a:cubicBezTo>
                    <a:pt x="14089" y="2861"/>
                    <a:pt x="14106" y="2839"/>
                    <a:pt x="14120" y="2820"/>
                  </a:cubicBezTo>
                  <a:cubicBezTo>
                    <a:pt x="14121" y="2819"/>
                    <a:pt x="14121" y="2818"/>
                    <a:pt x="14122" y="2817"/>
                  </a:cubicBezTo>
                  <a:cubicBezTo>
                    <a:pt x="14135" y="2799"/>
                    <a:pt x="14146" y="2783"/>
                    <a:pt x="14156" y="2768"/>
                  </a:cubicBezTo>
                  <a:cubicBezTo>
                    <a:pt x="14157" y="2766"/>
                    <a:pt x="14159" y="2763"/>
                    <a:pt x="14160" y="2761"/>
                  </a:cubicBezTo>
                  <a:cubicBezTo>
                    <a:pt x="14168" y="2748"/>
                    <a:pt x="14174" y="2737"/>
                    <a:pt x="14179" y="2726"/>
                  </a:cubicBezTo>
                  <a:cubicBezTo>
                    <a:pt x="14180" y="2724"/>
                    <a:pt x="14182" y="2721"/>
                    <a:pt x="14183" y="2718"/>
                  </a:cubicBezTo>
                  <a:cubicBezTo>
                    <a:pt x="14188" y="2706"/>
                    <a:pt x="14191" y="2696"/>
                    <a:pt x="14191" y="2688"/>
                  </a:cubicBezTo>
                  <a:cubicBezTo>
                    <a:pt x="14191" y="2575"/>
                    <a:pt x="14230" y="1211"/>
                    <a:pt x="14230" y="1211"/>
                  </a:cubicBezTo>
                  <a:cubicBezTo>
                    <a:pt x="14230" y="1211"/>
                    <a:pt x="14226" y="1206"/>
                    <a:pt x="14219" y="1199"/>
                  </a:cubicBezTo>
                  <a:cubicBezTo>
                    <a:pt x="14218" y="1198"/>
                    <a:pt x="14216" y="1197"/>
                    <a:pt x="14215" y="1196"/>
                  </a:cubicBezTo>
                  <a:cubicBezTo>
                    <a:pt x="14184" y="1163"/>
                    <a:pt x="14104" y="1082"/>
                    <a:pt x="14000" y="975"/>
                  </a:cubicBezTo>
                  <a:cubicBezTo>
                    <a:pt x="13993" y="968"/>
                    <a:pt x="13985" y="961"/>
                    <a:pt x="13978" y="954"/>
                  </a:cubicBezTo>
                  <a:cubicBezTo>
                    <a:pt x="13957" y="932"/>
                    <a:pt x="13936" y="911"/>
                    <a:pt x="13914" y="888"/>
                  </a:cubicBezTo>
                  <a:cubicBezTo>
                    <a:pt x="13905" y="880"/>
                    <a:pt x="13896" y="871"/>
                    <a:pt x="13887" y="862"/>
                  </a:cubicBezTo>
                  <a:cubicBezTo>
                    <a:pt x="13867" y="841"/>
                    <a:pt x="13846" y="820"/>
                    <a:pt x="13824" y="798"/>
                  </a:cubicBezTo>
                  <a:cubicBezTo>
                    <a:pt x="13813" y="787"/>
                    <a:pt x="13802" y="776"/>
                    <a:pt x="13791" y="764"/>
                  </a:cubicBezTo>
                  <a:cubicBezTo>
                    <a:pt x="13770" y="743"/>
                    <a:pt x="13749" y="722"/>
                    <a:pt x="13727" y="700"/>
                  </a:cubicBezTo>
                  <a:cubicBezTo>
                    <a:pt x="13716" y="689"/>
                    <a:pt x="13704" y="677"/>
                    <a:pt x="13693" y="666"/>
                  </a:cubicBezTo>
                  <a:cubicBezTo>
                    <a:pt x="13672" y="645"/>
                    <a:pt x="13651" y="624"/>
                    <a:pt x="13630" y="602"/>
                  </a:cubicBezTo>
                  <a:cubicBezTo>
                    <a:pt x="13617" y="590"/>
                    <a:pt x="13605" y="578"/>
                    <a:pt x="13593" y="566"/>
                  </a:cubicBezTo>
                  <a:cubicBezTo>
                    <a:pt x="13573" y="546"/>
                    <a:pt x="13553" y="526"/>
                    <a:pt x="13532" y="506"/>
                  </a:cubicBezTo>
                  <a:cubicBezTo>
                    <a:pt x="13520" y="493"/>
                    <a:pt x="13507" y="480"/>
                    <a:pt x="13494" y="468"/>
                  </a:cubicBezTo>
                  <a:cubicBezTo>
                    <a:pt x="13475" y="449"/>
                    <a:pt x="13457" y="431"/>
                    <a:pt x="13438" y="413"/>
                  </a:cubicBezTo>
                  <a:cubicBezTo>
                    <a:pt x="13426" y="400"/>
                    <a:pt x="13413" y="388"/>
                    <a:pt x="13401" y="376"/>
                  </a:cubicBezTo>
                  <a:cubicBezTo>
                    <a:pt x="13383" y="358"/>
                    <a:pt x="13365" y="341"/>
                    <a:pt x="13348" y="325"/>
                  </a:cubicBezTo>
                  <a:cubicBezTo>
                    <a:pt x="13336" y="313"/>
                    <a:pt x="13325" y="302"/>
                    <a:pt x="13313" y="291"/>
                  </a:cubicBezTo>
                  <a:cubicBezTo>
                    <a:pt x="13297" y="275"/>
                    <a:pt x="13281" y="260"/>
                    <a:pt x="13266" y="245"/>
                  </a:cubicBezTo>
                  <a:cubicBezTo>
                    <a:pt x="13255" y="235"/>
                    <a:pt x="13245" y="225"/>
                    <a:pt x="13235" y="216"/>
                  </a:cubicBezTo>
                  <a:cubicBezTo>
                    <a:pt x="13219" y="201"/>
                    <a:pt x="13206" y="189"/>
                    <a:pt x="13192" y="176"/>
                  </a:cubicBezTo>
                  <a:cubicBezTo>
                    <a:pt x="13184" y="168"/>
                    <a:pt x="13175" y="160"/>
                    <a:pt x="13167" y="153"/>
                  </a:cubicBezTo>
                  <a:cubicBezTo>
                    <a:pt x="13154" y="141"/>
                    <a:pt x="13142" y="130"/>
                    <a:pt x="13130" y="120"/>
                  </a:cubicBezTo>
                  <a:cubicBezTo>
                    <a:pt x="13125" y="115"/>
                    <a:pt x="13118" y="109"/>
                    <a:pt x="13113" y="105"/>
                  </a:cubicBezTo>
                  <a:cubicBezTo>
                    <a:pt x="13098" y="92"/>
                    <a:pt x="13085" y="82"/>
                    <a:pt x="13075" y="75"/>
                  </a:cubicBezTo>
                  <a:cubicBezTo>
                    <a:pt x="13042" y="68"/>
                    <a:pt x="13006" y="62"/>
                    <a:pt x="12968" y="56"/>
                  </a:cubicBezTo>
                  <a:cubicBezTo>
                    <a:pt x="12956" y="54"/>
                    <a:pt x="12943" y="53"/>
                    <a:pt x="12931" y="51"/>
                  </a:cubicBezTo>
                  <a:cubicBezTo>
                    <a:pt x="12904" y="47"/>
                    <a:pt x="12877" y="43"/>
                    <a:pt x="12849" y="40"/>
                  </a:cubicBezTo>
                  <a:cubicBezTo>
                    <a:pt x="12833" y="38"/>
                    <a:pt x="12817" y="37"/>
                    <a:pt x="12800" y="35"/>
                  </a:cubicBezTo>
                  <a:cubicBezTo>
                    <a:pt x="12774" y="32"/>
                    <a:pt x="12747" y="29"/>
                    <a:pt x="12720" y="27"/>
                  </a:cubicBezTo>
                  <a:cubicBezTo>
                    <a:pt x="12702" y="25"/>
                    <a:pt x="12683" y="24"/>
                    <a:pt x="12665" y="23"/>
                  </a:cubicBezTo>
                  <a:cubicBezTo>
                    <a:pt x="12638" y="20"/>
                    <a:pt x="12611" y="18"/>
                    <a:pt x="12584" y="17"/>
                  </a:cubicBezTo>
                  <a:cubicBezTo>
                    <a:pt x="12564" y="15"/>
                    <a:pt x="12544" y="14"/>
                    <a:pt x="12524" y="13"/>
                  </a:cubicBezTo>
                  <a:cubicBezTo>
                    <a:pt x="12497" y="12"/>
                    <a:pt x="12470" y="10"/>
                    <a:pt x="12443" y="9"/>
                  </a:cubicBezTo>
                  <a:cubicBezTo>
                    <a:pt x="12421" y="8"/>
                    <a:pt x="12400" y="7"/>
                    <a:pt x="12378" y="6"/>
                  </a:cubicBezTo>
                  <a:cubicBezTo>
                    <a:pt x="12352" y="5"/>
                    <a:pt x="12327" y="5"/>
                    <a:pt x="12301" y="4"/>
                  </a:cubicBezTo>
                  <a:cubicBezTo>
                    <a:pt x="12278" y="3"/>
                    <a:pt x="12254" y="2"/>
                    <a:pt x="12231" y="2"/>
                  </a:cubicBezTo>
                  <a:cubicBezTo>
                    <a:pt x="12208" y="1"/>
                    <a:pt x="12185" y="1"/>
                    <a:pt x="12162" y="1"/>
                  </a:cubicBezTo>
                  <a:cubicBezTo>
                    <a:pt x="12136" y="1"/>
                    <a:pt x="12109" y="0"/>
                    <a:pt x="12083" y="0"/>
                  </a:cubicBezTo>
                  <a:cubicBezTo>
                    <a:pt x="12067" y="0"/>
                    <a:pt x="12051" y="0"/>
                    <a:pt x="12036" y="0"/>
                  </a:cubicBezTo>
                  <a:cubicBezTo>
                    <a:pt x="11689" y="0"/>
                    <a:pt x="11372" y="20"/>
                    <a:pt x="11232" y="52"/>
                  </a:cubicBezTo>
                  <a:cubicBezTo>
                    <a:pt x="11217" y="55"/>
                    <a:pt x="11203" y="58"/>
                    <a:pt x="11193" y="62"/>
                  </a:cubicBezTo>
                  <a:cubicBezTo>
                    <a:pt x="11181" y="66"/>
                    <a:pt x="11170" y="70"/>
                    <a:pt x="11164" y="75"/>
                  </a:cubicBezTo>
                  <a:cubicBezTo>
                    <a:pt x="11157" y="80"/>
                    <a:pt x="11146" y="87"/>
                    <a:pt x="11133" y="96"/>
                  </a:cubicBezTo>
                  <a:cubicBezTo>
                    <a:pt x="11129" y="99"/>
                    <a:pt x="11123" y="103"/>
                    <a:pt x="11119" y="106"/>
                  </a:cubicBezTo>
                  <a:cubicBezTo>
                    <a:pt x="11107" y="113"/>
                    <a:pt x="11096" y="121"/>
                    <a:pt x="11082" y="131"/>
                  </a:cubicBezTo>
                  <a:cubicBezTo>
                    <a:pt x="11081" y="132"/>
                    <a:pt x="11079" y="133"/>
                    <a:pt x="11078" y="134"/>
                  </a:cubicBezTo>
                  <a:cubicBezTo>
                    <a:pt x="10867" y="276"/>
                    <a:pt x="10371" y="607"/>
                    <a:pt x="10119" y="798"/>
                  </a:cubicBezTo>
                  <a:cubicBezTo>
                    <a:pt x="10114" y="802"/>
                    <a:pt x="10108" y="807"/>
                    <a:pt x="10103" y="811"/>
                  </a:cubicBezTo>
                  <a:cubicBezTo>
                    <a:pt x="10102" y="811"/>
                    <a:pt x="10102" y="811"/>
                    <a:pt x="10102" y="811"/>
                  </a:cubicBezTo>
                  <a:cubicBezTo>
                    <a:pt x="10067" y="838"/>
                    <a:pt x="10037" y="862"/>
                    <a:pt x="10015" y="881"/>
                  </a:cubicBezTo>
                  <a:cubicBezTo>
                    <a:pt x="10015" y="882"/>
                    <a:pt x="10015" y="882"/>
                    <a:pt x="10014" y="882"/>
                  </a:cubicBezTo>
                  <a:cubicBezTo>
                    <a:pt x="10014" y="882"/>
                    <a:pt x="10014" y="882"/>
                    <a:pt x="10014" y="882"/>
                  </a:cubicBezTo>
                  <a:cubicBezTo>
                    <a:pt x="10004" y="891"/>
                    <a:pt x="9996" y="898"/>
                    <a:pt x="9989" y="905"/>
                  </a:cubicBezTo>
                  <a:cubicBezTo>
                    <a:pt x="9981" y="913"/>
                    <a:pt x="9973" y="921"/>
                    <a:pt x="9969" y="927"/>
                  </a:cubicBezTo>
                  <a:cubicBezTo>
                    <a:pt x="9889" y="1154"/>
                    <a:pt x="9969" y="2774"/>
                    <a:pt x="9969" y="2774"/>
                  </a:cubicBezTo>
                  <a:lnTo>
                    <a:pt x="8973" y="3598"/>
                  </a:lnTo>
                  <a:cubicBezTo>
                    <a:pt x="8391" y="3693"/>
                    <a:pt x="8012" y="3747"/>
                    <a:pt x="7767" y="3777"/>
                  </a:cubicBezTo>
                  <a:cubicBezTo>
                    <a:pt x="7522" y="3807"/>
                    <a:pt x="7409" y="3814"/>
                    <a:pt x="7359" y="3814"/>
                  </a:cubicBezTo>
                  <a:cubicBezTo>
                    <a:pt x="7325" y="3814"/>
                    <a:pt x="7319" y="3811"/>
                    <a:pt x="7319" y="3811"/>
                  </a:cubicBezTo>
                  <a:lnTo>
                    <a:pt x="7319" y="3811"/>
                  </a:lnTo>
                  <a:cubicBezTo>
                    <a:pt x="7319" y="3811"/>
                    <a:pt x="7318" y="3811"/>
                    <a:pt x="7317" y="3812"/>
                  </a:cubicBezTo>
                  <a:cubicBezTo>
                    <a:pt x="7315" y="3813"/>
                    <a:pt x="7312" y="3815"/>
                    <a:pt x="7306" y="3819"/>
                  </a:cubicBezTo>
                  <a:cubicBezTo>
                    <a:pt x="7304" y="3820"/>
                    <a:pt x="7300" y="3823"/>
                    <a:pt x="7297" y="3825"/>
                  </a:cubicBezTo>
                  <a:cubicBezTo>
                    <a:pt x="7253" y="3853"/>
                    <a:pt x="7146" y="3925"/>
                    <a:pt x="6981" y="4052"/>
                  </a:cubicBezTo>
                  <a:cubicBezTo>
                    <a:pt x="6871" y="4137"/>
                    <a:pt x="6735" y="4246"/>
                    <a:pt x="6575" y="4382"/>
                  </a:cubicBezTo>
                  <a:cubicBezTo>
                    <a:pt x="6495" y="4450"/>
                    <a:pt x="6409" y="4525"/>
                    <a:pt x="6318" y="4607"/>
                  </a:cubicBezTo>
                  <a:cubicBezTo>
                    <a:pt x="6226" y="4690"/>
                    <a:pt x="6129" y="4779"/>
                    <a:pt x="6026" y="4876"/>
                  </a:cubicBezTo>
                  <a:cubicBezTo>
                    <a:pt x="5871" y="5022"/>
                    <a:pt x="5739" y="5159"/>
                    <a:pt x="5625" y="5285"/>
                  </a:cubicBezTo>
                  <a:cubicBezTo>
                    <a:pt x="5397" y="5538"/>
                    <a:pt x="5244" y="5749"/>
                    <a:pt x="5146" y="5902"/>
                  </a:cubicBezTo>
                  <a:cubicBezTo>
                    <a:pt x="5031" y="6081"/>
                    <a:pt x="4990" y="6183"/>
                    <a:pt x="4990" y="6183"/>
                  </a:cubicBezTo>
                  <a:cubicBezTo>
                    <a:pt x="4990" y="6183"/>
                    <a:pt x="4988" y="6186"/>
                    <a:pt x="4983" y="6192"/>
                  </a:cubicBezTo>
                  <a:cubicBezTo>
                    <a:pt x="4973" y="6203"/>
                    <a:pt x="4954" y="6225"/>
                    <a:pt x="4927" y="6251"/>
                  </a:cubicBezTo>
                  <a:cubicBezTo>
                    <a:pt x="4914" y="6264"/>
                    <a:pt x="4898" y="6278"/>
                    <a:pt x="4881" y="6292"/>
                  </a:cubicBezTo>
                  <a:cubicBezTo>
                    <a:pt x="4846" y="6320"/>
                    <a:pt x="4804" y="6350"/>
                    <a:pt x="4755" y="6375"/>
                  </a:cubicBezTo>
                  <a:cubicBezTo>
                    <a:pt x="4706" y="6400"/>
                    <a:pt x="4652" y="6420"/>
                    <a:pt x="4592" y="6429"/>
                  </a:cubicBezTo>
                  <a:cubicBezTo>
                    <a:pt x="4502" y="6443"/>
                    <a:pt x="4360" y="6463"/>
                    <a:pt x="4218" y="6482"/>
                  </a:cubicBezTo>
                  <a:cubicBezTo>
                    <a:pt x="4194" y="6485"/>
                    <a:pt x="4171" y="6488"/>
                    <a:pt x="4147" y="6491"/>
                  </a:cubicBezTo>
                  <a:cubicBezTo>
                    <a:pt x="3936" y="6519"/>
                    <a:pt x="3742" y="6543"/>
                    <a:pt x="3742" y="6543"/>
                  </a:cubicBezTo>
                  <a:lnTo>
                    <a:pt x="3718" y="6562"/>
                  </a:lnTo>
                  <a:lnTo>
                    <a:pt x="3427" y="6795"/>
                  </a:lnTo>
                  <a:lnTo>
                    <a:pt x="3136" y="7029"/>
                  </a:lnTo>
                  <a:lnTo>
                    <a:pt x="1713" y="8169"/>
                  </a:lnTo>
                  <a:lnTo>
                    <a:pt x="1592" y="8266"/>
                  </a:lnTo>
                  <a:lnTo>
                    <a:pt x="859" y="8549"/>
                  </a:lnTo>
                  <a:lnTo>
                    <a:pt x="431" y="8715"/>
                  </a:lnTo>
                  <a:lnTo>
                    <a:pt x="317" y="8759"/>
                  </a:lnTo>
                  <a:cubicBezTo>
                    <a:pt x="317" y="8759"/>
                    <a:pt x="314" y="8766"/>
                    <a:pt x="308" y="8778"/>
                  </a:cubicBezTo>
                  <a:cubicBezTo>
                    <a:pt x="308" y="8779"/>
                    <a:pt x="308" y="8780"/>
                    <a:pt x="307" y="8780"/>
                  </a:cubicBezTo>
                  <a:cubicBezTo>
                    <a:pt x="301" y="8793"/>
                    <a:pt x="293" y="8811"/>
                    <a:pt x="283" y="8834"/>
                  </a:cubicBezTo>
                  <a:cubicBezTo>
                    <a:pt x="279" y="8843"/>
                    <a:pt x="274" y="8853"/>
                    <a:pt x="270" y="8863"/>
                  </a:cubicBezTo>
                  <a:cubicBezTo>
                    <a:pt x="266" y="8871"/>
                    <a:pt x="263" y="8880"/>
                    <a:pt x="259" y="8889"/>
                  </a:cubicBezTo>
                  <a:cubicBezTo>
                    <a:pt x="255" y="8898"/>
                    <a:pt x="251" y="8907"/>
                    <a:pt x="247" y="8917"/>
                  </a:cubicBezTo>
                  <a:cubicBezTo>
                    <a:pt x="241" y="8929"/>
                    <a:pt x="236" y="8942"/>
                    <a:pt x="230" y="8955"/>
                  </a:cubicBezTo>
                  <a:cubicBezTo>
                    <a:pt x="226" y="8964"/>
                    <a:pt x="223" y="8973"/>
                    <a:pt x="219" y="8982"/>
                  </a:cubicBezTo>
                  <a:cubicBezTo>
                    <a:pt x="211" y="9001"/>
                    <a:pt x="203" y="9020"/>
                    <a:pt x="195" y="9041"/>
                  </a:cubicBezTo>
                  <a:cubicBezTo>
                    <a:pt x="193" y="9045"/>
                    <a:pt x="191" y="9050"/>
                    <a:pt x="189" y="9055"/>
                  </a:cubicBezTo>
                  <a:cubicBezTo>
                    <a:pt x="178" y="9081"/>
                    <a:pt x="167" y="9109"/>
                    <a:pt x="156" y="9137"/>
                  </a:cubicBezTo>
                  <a:cubicBezTo>
                    <a:pt x="155" y="9139"/>
                    <a:pt x="155" y="9140"/>
                    <a:pt x="154" y="9141"/>
                  </a:cubicBezTo>
                  <a:cubicBezTo>
                    <a:pt x="144" y="9167"/>
                    <a:pt x="134" y="9193"/>
                    <a:pt x="124" y="9220"/>
                  </a:cubicBezTo>
                  <a:cubicBezTo>
                    <a:pt x="122" y="9227"/>
                    <a:pt x="119" y="9234"/>
                    <a:pt x="116" y="9241"/>
                  </a:cubicBezTo>
                  <a:cubicBezTo>
                    <a:pt x="109" y="9262"/>
                    <a:pt x="101" y="9284"/>
                    <a:pt x="93" y="9306"/>
                  </a:cubicBezTo>
                  <a:cubicBezTo>
                    <a:pt x="91" y="9313"/>
                    <a:pt x="88" y="9321"/>
                    <a:pt x="85" y="9329"/>
                  </a:cubicBezTo>
                  <a:cubicBezTo>
                    <a:pt x="78" y="9350"/>
                    <a:pt x="71" y="9372"/>
                    <a:pt x="64" y="9393"/>
                  </a:cubicBezTo>
                  <a:cubicBezTo>
                    <a:pt x="62" y="9400"/>
                    <a:pt x="59" y="9407"/>
                    <a:pt x="57" y="9414"/>
                  </a:cubicBezTo>
                  <a:cubicBezTo>
                    <a:pt x="49" y="9441"/>
                    <a:pt x="41" y="9467"/>
                    <a:pt x="34" y="9492"/>
                  </a:cubicBezTo>
                  <a:cubicBezTo>
                    <a:pt x="34" y="9493"/>
                    <a:pt x="34" y="9494"/>
                    <a:pt x="34" y="9494"/>
                  </a:cubicBezTo>
                  <a:cubicBezTo>
                    <a:pt x="27" y="9521"/>
                    <a:pt x="21" y="9546"/>
                    <a:pt x="15" y="9570"/>
                  </a:cubicBezTo>
                  <a:cubicBezTo>
                    <a:pt x="14" y="9575"/>
                    <a:pt x="14" y="9579"/>
                    <a:pt x="13" y="9584"/>
                  </a:cubicBezTo>
                  <a:cubicBezTo>
                    <a:pt x="9" y="9602"/>
                    <a:pt x="6" y="9620"/>
                    <a:pt x="4" y="9636"/>
                  </a:cubicBezTo>
                  <a:cubicBezTo>
                    <a:pt x="3" y="9643"/>
                    <a:pt x="3" y="9649"/>
                    <a:pt x="2" y="9656"/>
                  </a:cubicBezTo>
                  <a:cubicBezTo>
                    <a:pt x="1" y="9669"/>
                    <a:pt x="0" y="9682"/>
                    <a:pt x="0" y="9694"/>
                  </a:cubicBezTo>
                  <a:cubicBezTo>
                    <a:pt x="0" y="9700"/>
                    <a:pt x="0" y="9706"/>
                    <a:pt x="0" y="9711"/>
                  </a:cubicBezTo>
                  <a:cubicBezTo>
                    <a:pt x="1" y="9722"/>
                    <a:pt x="3" y="9732"/>
                    <a:pt x="5" y="9741"/>
                  </a:cubicBezTo>
                  <a:cubicBezTo>
                    <a:pt x="6" y="9745"/>
                    <a:pt x="6" y="9750"/>
                    <a:pt x="8" y="9753"/>
                  </a:cubicBezTo>
                  <a:cubicBezTo>
                    <a:pt x="12" y="9765"/>
                    <a:pt x="17" y="9775"/>
                    <a:pt x="25" y="9781"/>
                  </a:cubicBezTo>
                  <a:cubicBezTo>
                    <a:pt x="66" y="9817"/>
                    <a:pt x="191" y="9860"/>
                    <a:pt x="346" y="9902"/>
                  </a:cubicBezTo>
                  <a:cubicBezTo>
                    <a:pt x="408" y="9918"/>
                    <a:pt x="474" y="9935"/>
                    <a:pt x="543" y="9950"/>
                  </a:cubicBezTo>
                  <a:cubicBezTo>
                    <a:pt x="611" y="9966"/>
                    <a:pt x="681" y="9981"/>
                    <a:pt x="748" y="9995"/>
                  </a:cubicBezTo>
                  <a:cubicBezTo>
                    <a:pt x="782" y="10001"/>
                    <a:pt x="816" y="10008"/>
                    <a:pt x="848" y="10014"/>
                  </a:cubicBezTo>
                  <a:cubicBezTo>
                    <a:pt x="913" y="10026"/>
                    <a:pt x="975" y="10037"/>
                    <a:pt x="1029" y="10045"/>
                  </a:cubicBezTo>
                  <a:cubicBezTo>
                    <a:pt x="1057" y="10049"/>
                    <a:pt x="1082" y="10053"/>
                    <a:pt x="1106" y="10056"/>
                  </a:cubicBezTo>
                  <a:cubicBezTo>
                    <a:pt x="1176" y="10065"/>
                    <a:pt x="1226" y="10069"/>
                    <a:pt x="1246" y="10066"/>
                  </a:cubicBezTo>
                  <a:cubicBezTo>
                    <a:pt x="1246" y="10066"/>
                    <a:pt x="1247" y="10066"/>
                    <a:pt x="1247" y="10066"/>
                  </a:cubicBezTo>
                  <a:cubicBezTo>
                    <a:pt x="1254" y="10064"/>
                    <a:pt x="1264" y="10060"/>
                    <a:pt x="1273" y="10055"/>
                  </a:cubicBezTo>
                  <a:cubicBezTo>
                    <a:pt x="1276" y="10053"/>
                    <a:pt x="1280" y="10051"/>
                    <a:pt x="1283" y="10049"/>
                  </a:cubicBezTo>
                  <a:cubicBezTo>
                    <a:pt x="1291" y="10044"/>
                    <a:pt x="1299" y="10039"/>
                    <a:pt x="1308" y="10032"/>
                  </a:cubicBezTo>
                  <a:cubicBezTo>
                    <a:pt x="1311" y="10029"/>
                    <a:pt x="1314" y="10027"/>
                    <a:pt x="1318" y="10024"/>
                  </a:cubicBezTo>
                  <a:cubicBezTo>
                    <a:pt x="1329" y="10015"/>
                    <a:pt x="1340" y="10006"/>
                    <a:pt x="1352" y="9995"/>
                  </a:cubicBezTo>
                  <a:cubicBezTo>
                    <a:pt x="1354" y="9994"/>
                    <a:pt x="1355" y="9993"/>
                    <a:pt x="1357" y="9991"/>
                  </a:cubicBezTo>
                  <a:cubicBezTo>
                    <a:pt x="1372" y="9978"/>
                    <a:pt x="1387" y="9963"/>
                    <a:pt x="1403" y="9948"/>
                  </a:cubicBezTo>
                  <a:cubicBezTo>
                    <a:pt x="1403" y="9948"/>
                    <a:pt x="1403" y="9948"/>
                    <a:pt x="1403" y="9948"/>
                  </a:cubicBezTo>
                  <a:cubicBezTo>
                    <a:pt x="1404" y="9947"/>
                    <a:pt x="1404" y="9947"/>
                    <a:pt x="1405" y="9946"/>
                  </a:cubicBezTo>
                  <a:cubicBezTo>
                    <a:pt x="1422" y="9930"/>
                    <a:pt x="1439" y="9913"/>
                    <a:pt x="1457" y="9895"/>
                  </a:cubicBezTo>
                  <a:cubicBezTo>
                    <a:pt x="1458" y="9893"/>
                    <a:pt x="1459" y="9892"/>
                    <a:pt x="1460" y="9891"/>
                  </a:cubicBezTo>
                  <a:cubicBezTo>
                    <a:pt x="1501" y="9850"/>
                    <a:pt x="1545" y="9805"/>
                    <a:pt x="1589" y="9761"/>
                  </a:cubicBezTo>
                  <a:cubicBezTo>
                    <a:pt x="1600" y="9750"/>
                    <a:pt x="1611" y="9739"/>
                    <a:pt x="1623" y="9728"/>
                  </a:cubicBezTo>
                  <a:cubicBezTo>
                    <a:pt x="1630" y="9721"/>
                    <a:pt x="1636" y="9714"/>
                    <a:pt x="1643" y="9707"/>
                  </a:cubicBezTo>
                  <a:cubicBezTo>
                    <a:pt x="1658" y="9694"/>
                    <a:pt x="1672" y="9680"/>
                    <a:pt x="1686" y="9667"/>
                  </a:cubicBezTo>
                  <a:cubicBezTo>
                    <a:pt x="1689" y="9664"/>
                    <a:pt x="1693" y="9660"/>
                    <a:pt x="1697" y="9657"/>
                  </a:cubicBezTo>
                  <a:cubicBezTo>
                    <a:pt x="1714" y="9641"/>
                    <a:pt x="1731" y="9626"/>
                    <a:pt x="1747" y="9613"/>
                  </a:cubicBezTo>
                  <a:cubicBezTo>
                    <a:pt x="1752" y="9609"/>
                    <a:pt x="1757" y="9605"/>
                    <a:pt x="1762" y="9601"/>
                  </a:cubicBezTo>
                  <a:cubicBezTo>
                    <a:pt x="1774" y="9591"/>
                    <a:pt x="1786" y="9582"/>
                    <a:pt x="1798" y="9573"/>
                  </a:cubicBezTo>
                  <a:cubicBezTo>
                    <a:pt x="1803" y="9570"/>
                    <a:pt x="1807" y="9566"/>
                    <a:pt x="1812" y="9563"/>
                  </a:cubicBezTo>
                  <a:cubicBezTo>
                    <a:pt x="1828" y="9552"/>
                    <a:pt x="1843" y="9543"/>
                    <a:pt x="1857" y="9535"/>
                  </a:cubicBezTo>
                  <a:cubicBezTo>
                    <a:pt x="1857" y="9535"/>
                    <a:pt x="1857" y="9535"/>
                    <a:pt x="1857" y="9535"/>
                  </a:cubicBezTo>
                  <a:cubicBezTo>
                    <a:pt x="1896" y="9515"/>
                    <a:pt x="1947" y="9494"/>
                    <a:pt x="2003" y="9472"/>
                  </a:cubicBezTo>
                  <a:cubicBezTo>
                    <a:pt x="2074" y="9444"/>
                    <a:pt x="2154" y="9417"/>
                    <a:pt x="2229" y="9392"/>
                  </a:cubicBezTo>
                  <a:cubicBezTo>
                    <a:pt x="2372" y="9344"/>
                    <a:pt x="2494" y="9308"/>
                    <a:pt x="2494" y="9308"/>
                  </a:cubicBezTo>
                  <a:lnTo>
                    <a:pt x="2282" y="8910"/>
                  </a:lnTo>
                  <a:cubicBezTo>
                    <a:pt x="2282" y="8910"/>
                    <a:pt x="2328" y="8891"/>
                    <a:pt x="2407" y="8858"/>
                  </a:cubicBezTo>
                  <a:cubicBezTo>
                    <a:pt x="2408" y="8857"/>
                    <a:pt x="2411" y="8857"/>
                    <a:pt x="2413" y="8856"/>
                  </a:cubicBezTo>
                  <a:cubicBezTo>
                    <a:pt x="2436" y="8846"/>
                    <a:pt x="2464" y="8834"/>
                    <a:pt x="2493" y="8822"/>
                  </a:cubicBezTo>
                  <a:cubicBezTo>
                    <a:pt x="2536" y="8804"/>
                    <a:pt x="2585" y="8784"/>
                    <a:pt x="2639" y="8761"/>
                  </a:cubicBezTo>
                  <a:cubicBezTo>
                    <a:pt x="2669" y="8749"/>
                    <a:pt x="2700" y="8736"/>
                    <a:pt x="2733" y="8722"/>
                  </a:cubicBezTo>
                  <a:cubicBezTo>
                    <a:pt x="2743" y="8718"/>
                    <a:pt x="2752" y="8714"/>
                    <a:pt x="2762" y="8710"/>
                  </a:cubicBezTo>
                  <a:cubicBezTo>
                    <a:pt x="2765" y="8709"/>
                    <a:pt x="2768" y="8707"/>
                    <a:pt x="2770" y="8706"/>
                  </a:cubicBezTo>
                  <a:cubicBezTo>
                    <a:pt x="2861" y="8668"/>
                    <a:pt x="2961" y="8627"/>
                    <a:pt x="3066" y="8583"/>
                  </a:cubicBezTo>
                  <a:cubicBezTo>
                    <a:pt x="3112" y="8563"/>
                    <a:pt x="3159" y="8544"/>
                    <a:pt x="3208" y="8523"/>
                  </a:cubicBezTo>
                  <a:cubicBezTo>
                    <a:pt x="3240" y="8510"/>
                    <a:pt x="3272" y="8496"/>
                    <a:pt x="3305" y="8483"/>
                  </a:cubicBezTo>
                  <a:cubicBezTo>
                    <a:pt x="3309" y="8481"/>
                    <a:pt x="3313" y="8480"/>
                    <a:pt x="3316" y="8478"/>
                  </a:cubicBezTo>
                  <a:cubicBezTo>
                    <a:pt x="3425" y="8433"/>
                    <a:pt x="3536" y="8386"/>
                    <a:pt x="3647" y="8340"/>
                  </a:cubicBezTo>
                  <a:cubicBezTo>
                    <a:pt x="3676" y="8327"/>
                    <a:pt x="3705" y="8315"/>
                    <a:pt x="3734" y="8303"/>
                  </a:cubicBezTo>
                  <a:cubicBezTo>
                    <a:pt x="3738" y="8301"/>
                    <a:pt x="3742" y="8300"/>
                    <a:pt x="3746" y="8298"/>
                  </a:cubicBezTo>
                  <a:cubicBezTo>
                    <a:pt x="3770" y="8288"/>
                    <a:pt x="3794" y="8278"/>
                    <a:pt x="3818" y="8268"/>
                  </a:cubicBezTo>
                  <a:cubicBezTo>
                    <a:pt x="3848" y="8256"/>
                    <a:pt x="3877" y="8243"/>
                    <a:pt x="3907" y="8231"/>
                  </a:cubicBezTo>
                  <a:cubicBezTo>
                    <a:pt x="3914" y="8228"/>
                    <a:pt x="3921" y="8225"/>
                    <a:pt x="3929" y="8222"/>
                  </a:cubicBezTo>
                  <a:cubicBezTo>
                    <a:pt x="3948" y="8214"/>
                    <a:pt x="3966" y="8206"/>
                    <a:pt x="3985" y="8198"/>
                  </a:cubicBezTo>
                  <a:cubicBezTo>
                    <a:pt x="4062" y="8166"/>
                    <a:pt x="4137" y="8134"/>
                    <a:pt x="4210" y="8104"/>
                  </a:cubicBezTo>
                  <a:cubicBezTo>
                    <a:pt x="4228" y="8096"/>
                    <a:pt x="4246" y="8089"/>
                    <a:pt x="4264" y="8081"/>
                  </a:cubicBezTo>
                  <a:cubicBezTo>
                    <a:pt x="4269" y="8079"/>
                    <a:pt x="4273" y="8077"/>
                    <a:pt x="4278" y="8075"/>
                  </a:cubicBezTo>
                  <a:cubicBezTo>
                    <a:pt x="4311" y="8062"/>
                    <a:pt x="4342" y="8048"/>
                    <a:pt x="4373" y="8035"/>
                  </a:cubicBezTo>
                  <a:cubicBezTo>
                    <a:pt x="4376" y="8034"/>
                    <a:pt x="4379" y="8033"/>
                    <a:pt x="4382" y="8031"/>
                  </a:cubicBezTo>
                  <a:cubicBezTo>
                    <a:pt x="4407" y="8021"/>
                    <a:pt x="4431" y="8011"/>
                    <a:pt x="4455" y="8001"/>
                  </a:cubicBezTo>
                  <a:cubicBezTo>
                    <a:pt x="4476" y="7992"/>
                    <a:pt x="4498" y="7983"/>
                    <a:pt x="4519" y="7974"/>
                  </a:cubicBezTo>
                  <a:cubicBezTo>
                    <a:pt x="4522" y="7972"/>
                    <a:pt x="4526" y="7971"/>
                    <a:pt x="4529" y="7970"/>
                  </a:cubicBezTo>
                  <a:cubicBezTo>
                    <a:pt x="4555" y="7959"/>
                    <a:pt x="4580" y="7948"/>
                    <a:pt x="4605" y="7938"/>
                  </a:cubicBezTo>
                  <a:cubicBezTo>
                    <a:pt x="4606" y="7937"/>
                    <a:pt x="4608" y="7936"/>
                    <a:pt x="4610" y="7935"/>
                  </a:cubicBezTo>
                  <a:cubicBezTo>
                    <a:pt x="4633" y="7926"/>
                    <a:pt x="4655" y="7917"/>
                    <a:pt x="4676" y="7908"/>
                  </a:cubicBezTo>
                  <a:cubicBezTo>
                    <a:pt x="4694" y="7900"/>
                    <a:pt x="4712" y="7892"/>
                    <a:pt x="4730" y="7885"/>
                  </a:cubicBezTo>
                  <a:cubicBezTo>
                    <a:pt x="4734" y="7883"/>
                    <a:pt x="4738" y="7881"/>
                    <a:pt x="4743" y="7880"/>
                  </a:cubicBezTo>
                  <a:cubicBezTo>
                    <a:pt x="4762" y="7872"/>
                    <a:pt x="4779" y="7864"/>
                    <a:pt x="4797" y="7857"/>
                  </a:cubicBezTo>
                  <a:cubicBezTo>
                    <a:pt x="4802" y="7855"/>
                    <a:pt x="4807" y="7852"/>
                    <a:pt x="4812" y="7850"/>
                  </a:cubicBezTo>
                  <a:cubicBezTo>
                    <a:pt x="4839" y="7839"/>
                    <a:pt x="4863" y="7829"/>
                    <a:pt x="4885" y="7819"/>
                  </a:cubicBezTo>
                  <a:cubicBezTo>
                    <a:pt x="4935" y="7798"/>
                    <a:pt x="4972" y="7782"/>
                    <a:pt x="4990" y="7774"/>
                  </a:cubicBezTo>
                  <a:cubicBezTo>
                    <a:pt x="5005" y="7767"/>
                    <a:pt x="5024" y="7758"/>
                    <a:pt x="5043" y="7748"/>
                  </a:cubicBezTo>
                  <a:cubicBezTo>
                    <a:pt x="5050" y="7745"/>
                    <a:pt x="5057" y="7741"/>
                    <a:pt x="5063" y="7737"/>
                  </a:cubicBezTo>
                  <a:cubicBezTo>
                    <a:pt x="5078" y="7729"/>
                    <a:pt x="5093" y="7721"/>
                    <a:pt x="5110" y="7712"/>
                  </a:cubicBezTo>
                  <a:cubicBezTo>
                    <a:pt x="5118" y="7707"/>
                    <a:pt x="5127" y="7702"/>
                    <a:pt x="5136" y="7697"/>
                  </a:cubicBezTo>
                  <a:cubicBezTo>
                    <a:pt x="5153" y="7688"/>
                    <a:pt x="5171" y="7677"/>
                    <a:pt x="5190" y="7666"/>
                  </a:cubicBezTo>
                  <a:cubicBezTo>
                    <a:pt x="5199" y="7661"/>
                    <a:pt x="5207" y="7657"/>
                    <a:pt x="5216" y="7651"/>
                  </a:cubicBezTo>
                  <a:cubicBezTo>
                    <a:pt x="5241" y="7637"/>
                    <a:pt x="5266" y="7622"/>
                    <a:pt x="5293" y="7606"/>
                  </a:cubicBezTo>
                  <a:cubicBezTo>
                    <a:pt x="5297" y="7603"/>
                    <a:pt x="5301" y="7601"/>
                    <a:pt x="5304" y="7599"/>
                  </a:cubicBezTo>
                  <a:cubicBezTo>
                    <a:pt x="5335" y="7581"/>
                    <a:pt x="5368" y="7561"/>
                    <a:pt x="5401" y="7541"/>
                  </a:cubicBezTo>
                  <a:cubicBezTo>
                    <a:pt x="5412" y="7534"/>
                    <a:pt x="5425" y="7527"/>
                    <a:pt x="5437" y="7519"/>
                  </a:cubicBezTo>
                  <a:cubicBezTo>
                    <a:pt x="5461" y="7505"/>
                    <a:pt x="5485" y="7490"/>
                    <a:pt x="5510" y="7475"/>
                  </a:cubicBezTo>
                  <a:cubicBezTo>
                    <a:pt x="5534" y="7460"/>
                    <a:pt x="5559" y="7445"/>
                    <a:pt x="5584" y="7430"/>
                  </a:cubicBezTo>
                  <a:cubicBezTo>
                    <a:pt x="5603" y="7418"/>
                    <a:pt x="5622" y="7407"/>
                    <a:pt x="5641" y="7395"/>
                  </a:cubicBezTo>
                  <a:cubicBezTo>
                    <a:pt x="5669" y="7378"/>
                    <a:pt x="5698" y="7361"/>
                    <a:pt x="5727" y="7343"/>
                  </a:cubicBezTo>
                  <a:cubicBezTo>
                    <a:pt x="5735" y="7338"/>
                    <a:pt x="5744" y="7333"/>
                    <a:pt x="5752" y="7328"/>
                  </a:cubicBezTo>
                  <a:lnTo>
                    <a:pt x="5752" y="7327"/>
                  </a:lnTo>
                  <a:cubicBezTo>
                    <a:pt x="5753" y="7327"/>
                    <a:pt x="5754" y="7326"/>
                    <a:pt x="5755" y="7326"/>
                  </a:cubicBezTo>
                  <a:cubicBezTo>
                    <a:pt x="5798" y="7300"/>
                    <a:pt x="5840" y="7275"/>
                    <a:pt x="5882" y="7250"/>
                  </a:cubicBezTo>
                  <a:cubicBezTo>
                    <a:pt x="5891" y="7244"/>
                    <a:pt x="5901" y="7239"/>
                    <a:pt x="5910" y="7233"/>
                  </a:cubicBezTo>
                  <a:cubicBezTo>
                    <a:pt x="5952" y="7208"/>
                    <a:pt x="5993" y="7184"/>
                    <a:pt x="6033" y="7160"/>
                  </a:cubicBezTo>
                  <a:cubicBezTo>
                    <a:pt x="6035" y="7159"/>
                    <a:pt x="6037" y="7158"/>
                    <a:pt x="6039" y="7157"/>
                  </a:cubicBezTo>
                  <a:cubicBezTo>
                    <a:pt x="6079" y="7134"/>
                    <a:pt x="6118" y="7112"/>
                    <a:pt x="6155" y="7090"/>
                  </a:cubicBezTo>
                  <a:cubicBezTo>
                    <a:pt x="6165" y="7085"/>
                    <a:pt x="6174" y="7080"/>
                    <a:pt x="6183" y="7075"/>
                  </a:cubicBezTo>
                  <a:cubicBezTo>
                    <a:pt x="6221" y="7054"/>
                    <a:pt x="6257" y="7034"/>
                    <a:pt x="6291" y="7016"/>
                  </a:cubicBezTo>
                  <a:cubicBezTo>
                    <a:pt x="6291" y="7016"/>
                    <a:pt x="6291" y="7016"/>
                    <a:pt x="6291" y="7016"/>
                  </a:cubicBezTo>
                  <a:cubicBezTo>
                    <a:pt x="6298" y="7013"/>
                    <a:pt x="6306" y="7009"/>
                    <a:pt x="6313" y="7005"/>
                  </a:cubicBezTo>
                  <a:cubicBezTo>
                    <a:pt x="6349" y="6987"/>
                    <a:pt x="6385" y="6969"/>
                    <a:pt x="6422" y="6951"/>
                  </a:cubicBezTo>
                  <a:cubicBezTo>
                    <a:pt x="6440" y="6942"/>
                    <a:pt x="6458" y="6934"/>
                    <a:pt x="6476" y="6925"/>
                  </a:cubicBezTo>
                  <a:cubicBezTo>
                    <a:pt x="6505" y="6912"/>
                    <a:pt x="6533" y="6899"/>
                    <a:pt x="6562" y="6886"/>
                  </a:cubicBezTo>
                  <a:cubicBezTo>
                    <a:pt x="6596" y="6871"/>
                    <a:pt x="6630" y="6856"/>
                    <a:pt x="6664" y="6841"/>
                  </a:cubicBezTo>
                  <a:cubicBezTo>
                    <a:pt x="6758" y="6801"/>
                    <a:pt x="6849" y="6763"/>
                    <a:pt x="6932" y="6730"/>
                  </a:cubicBezTo>
                  <a:cubicBezTo>
                    <a:pt x="6965" y="6717"/>
                    <a:pt x="6996" y="6704"/>
                    <a:pt x="7026" y="6693"/>
                  </a:cubicBezTo>
                  <a:cubicBezTo>
                    <a:pt x="7172" y="6636"/>
                    <a:pt x="7274" y="6600"/>
                    <a:pt x="7274" y="6600"/>
                  </a:cubicBezTo>
                  <a:cubicBezTo>
                    <a:pt x="7274" y="6600"/>
                    <a:pt x="7383" y="6767"/>
                    <a:pt x="7611" y="7083"/>
                  </a:cubicBezTo>
                  <a:cubicBezTo>
                    <a:pt x="7661" y="7153"/>
                    <a:pt x="7718" y="7230"/>
                    <a:pt x="7780" y="7315"/>
                  </a:cubicBezTo>
                  <a:cubicBezTo>
                    <a:pt x="7894" y="7468"/>
                    <a:pt x="8029" y="7647"/>
                    <a:pt x="8183" y="7846"/>
                  </a:cubicBezTo>
                  <a:cubicBezTo>
                    <a:pt x="8222" y="7896"/>
                    <a:pt x="8262" y="7948"/>
                    <a:pt x="8303" y="8000"/>
                  </a:cubicBezTo>
                  <a:cubicBezTo>
                    <a:pt x="8323" y="8026"/>
                    <a:pt x="8342" y="8051"/>
                    <a:pt x="8362" y="8077"/>
                  </a:cubicBezTo>
                  <a:cubicBezTo>
                    <a:pt x="8404" y="8130"/>
                    <a:pt x="8442" y="8183"/>
                    <a:pt x="8479" y="8235"/>
                  </a:cubicBezTo>
                  <a:cubicBezTo>
                    <a:pt x="8489" y="8249"/>
                    <a:pt x="8498" y="8262"/>
                    <a:pt x="8508" y="8276"/>
                  </a:cubicBezTo>
                  <a:cubicBezTo>
                    <a:pt x="8540" y="8323"/>
                    <a:pt x="8572" y="8371"/>
                    <a:pt x="8601" y="8418"/>
                  </a:cubicBezTo>
                  <a:cubicBezTo>
                    <a:pt x="8604" y="8422"/>
                    <a:pt x="8607" y="8427"/>
                    <a:pt x="8610" y="8432"/>
                  </a:cubicBezTo>
                  <a:cubicBezTo>
                    <a:pt x="8641" y="8483"/>
                    <a:pt x="8670" y="8534"/>
                    <a:pt x="8698" y="8584"/>
                  </a:cubicBezTo>
                  <a:cubicBezTo>
                    <a:pt x="8705" y="8597"/>
                    <a:pt x="8712" y="8609"/>
                    <a:pt x="8718" y="8622"/>
                  </a:cubicBezTo>
                  <a:cubicBezTo>
                    <a:pt x="8742" y="8665"/>
                    <a:pt x="8763" y="8708"/>
                    <a:pt x="8784" y="8750"/>
                  </a:cubicBezTo>
                  <a:cubicBezTo>
                    <a:pt x="8787" y="8757"/>
                    <a:pt x="8791" y="8765"/>
                    <a:pt x="8795" y="8772"/>
                  </a:cubicBezTo>
                  <a:cubicBezTo>
                    <a:pt x="8818" y="8820"/>
                    <a:pt x="8839" y="8868"/>
                    <a:pt x="8858" y="8914"/>
                  </a:cubicBezTo>
                  <a:cubicBezTo>
                    <a:pt x="8863" y="8926"/>
                    <a:pt x="8868" y="8937"/>
                    <a:pt x="8873" y="8949"/>
                  </a:cubicBezTo>
                  <a:cubicBezTo>
                    <a:pt x="8889" y="8987"/>
                    <a:pt x="8903" y="9025"/>
                    <a:pt x="8917" y="9062"/>
                  </a:cubicBezTo>
                  <a:cubicBezTo>
                    <a:pt x="8920" y="9071"/>
                    <a:pt x="8924" y="9080"/>
                    <a:pt x="8927" y="9089"/>
                  </a:cubicBezTo>
                  <a:cubicBezTo>
                    <a:pt x="8943" y="9132"/>
                    <a:pt x="8957" y="9174"/>
                    <a:pt x="8970" y="9214"/>
                  </a:cubicBezTo>
                  <a:cubicBezTo>
                    <a:pt x="8973" y="9226"/>
                    <a:pt x="8977" y="9236"/>
                    <a:pt x="8980" y="9247"/>
                  </a:cubicBezTo>
                  <a:cubicBezTo>
                    <a:pt x="8990" y="9279"/>
                    <a:pt x="8999" y="9309"/>
                    <a:pt x="9007" y="9339"/>
                  </a:cubicBezTo>
                  <a:cubicBezTo>
                    <a:pt x="9010" y="9350"/>
                    <a:pt x="9013" y="9361"/>
                    <a:pt x="9016" y="9372"/>
                  </a:cubicBezTo>
                  <a:cubicBezTo>
                    <a:pt x="9025" y="9407"/>
                    <a:pt x="9034" y="9442"/>
                    <a:pt x="9041" y="9474"/>
                  </a:cubicBezTo>
                  <a:cubicBezTo>
                    <a:pt x="9044" y="9486"/>
                    <a:pt x="9046" y="9497"/>
                    <a:pt x="9049" y="9508"/>
                  </a:cubicBezTo>
                  <a:cubicBezTo>
                    <a:pt x="9054" y="9531"/>
                    <a:pt x="9058" y="9553"/>
                    <a:pt x="9062" y="9574"/>
                  </a:cubicBezTo>
                  <a:cubicBezTo>
                    <a:pt x="9065" y="9586"/>
                    <a:pt x="9067" y="9598"/>
                    <a:pt x="9069" y="9610"/>
                  </a:cubicBezTo>
                  <a:cubicBezTo>
                    <a:pt x="9074" y="9636"/>
                    <a:pt x="9078" y="9661"/>
                    <a:pt x="9082" y="9684"/>
                  </a:cubicBezTo>
                  <a:lnTo>
                    <a:pt x="9082" y="9684"/>
                  </a:lnTo>
                  <a:cubicBezTo>
                    <a:pt x="9082" y="9684"/>
                    <a:pt x="9082" y="9684"/>
                    <a:pt x="9082" y="9685"/>
                  </a:cubicBezTo>
                  <a:cubicBezTo>
                    <a:pt x="9083" y="9696"/>
                    <a:pt x="9085" y="9707"/>
                    <a:pt x="9086" y="9718"/>
                  </a:cubicBezTo>
                  <a:cubicBezTo>
                    <a:pt x="9088" y="9731"/>
                    <a:pt x="9090" y="9744"/>
                    <a:pt x="9092" y="9756"/>
                  </a:cubicBezTo>
                  <a:cubicBezTo>
                    <a:pt x="9093" y="9767"/>
                    <a:pt x="9094" y="9778"/>
                    <a:pt x="9095" y="9788"/>
                  </a:cubicBezTo>
                  <a:cubicBezTo>
                    <a:pt x="9097" y="9804"/>
                    <a:pt x="9099" y="9819"/>
                    <a:pt x="9100" y="9833"/>
                  </a:cubicBezTo>
                  <a:cubicBezTo>
                    <a:pt x="9101" y="9843"/>
                    <a:pt x="9102" y="9852"/>
                    <a:pt x="9102" y="9861"/>
                  </a:cubicBezTo>
                  <a:cubicBezTo>
                    <a:pt x="9103" y="9866"/>
                    <a:pt x="9103" y="9872"/>
                    <a:pt x="9103" y="9877"/>
                  </a:cubicBezTo>
                  <a:cubicBezTo>
                    <a:pt x="9104" y="9889"/>
                    <a:pt x="9105" y="9898"/>
                    <a:pt x="9105" y="9906"/>
                  </a:cubicBezTo>
                  <a:cubicBezTo>
                    <a:pt x="9105" y="9911"/>
                    <a:pt x="9105" y="9915"/>
                    <a:pt x="9106" y="9919"/>
                  </a:cubicBezTo>
                  <a:cubicBezTo>
                    <a:pt x="9106" y="9924"/>
                    <a:pt x="9106" y="9926"/>
                    <a:pt x="9106" y="9928"/>
                  </a:cubicBezTo>
                  <a:cubicBezTo>
                    <a:pt x="9106" y="9929"/>
                    <a:pt x="9106" y="9930"/>
                    <a:pt x="9106" y="9931"/>
                  </a:cubicBezTo>
                  <a:cubicBezTo>
                    <a:pt x="9106" y="9931"/>
                    <a:pt x="9106" y="9933"/>
                    <a:pt x="9106" y="9933"/>
                  </a:cubicBezTo>
                  <a:cubicBezTo>
                    <a:pt x="9106" y="9933"/>
                    <a:pt x="9095" y="9983"/>
                    <a:pt x="9078" y="10066"/>
                  </a:cubicBezTo>
                  <a:cubicBezTo>
                    <a:pt x="9076" y="10076"/>
                    <a:pt x="9074" y="10087"/>
                    <a:pt x="9072" y="10097"/>
                  </a:cubicBezTo>
                  <a:cubicBezTo>
                    <a:pt x="9071" y="10101"/>
                    <a:pt x="9070" y="10105"/>
                    <a:pt x="9069" y="10109"/>
                  </a:cubicBezTo>
                  <a:cubicBezTo>
                    <a:pt x="9067" y="10122"/>
                    <a:pt x="9064" y="10135"/>
                    <a:pt x="9061" y="10150"/>
                  </a:cubicBezTo>
                  <a:cubicBezTo>
                    <a:pt x="9060" y="10157"/>
                    <a:pt x="9058" y="10164"/>
                    <a:pt x="9057" y="10172"/>
                  </a:cubicBezTo>
                  <a:cubicBezTo>
                    <a:pt x="9053" y="10190"/>
                    <a:pt x="9049" y="10209"/>
                    <a:pt x="9045" y="10229"/>
                  </a:cubicBezTo>
                  <a:cubicBezTo>
                    <a:pt x="9042" y="10246"/>
                    <a:pt x="9038" y="10263"/>
                    <a:pt x="9035" y="10281"/>
                  </a:cubicBezTo>
                  <a:cubicBezTo>
                    <a:pt x="9033" y="10289"/>
                    <a:pt x="9032" y="10298"/>
                    <a:pt x="9030" y="10306"/>
                  </a:cubicBezTo>
                  <a:cubicBezTo>
                    <a:pt x="9026" y="10327"/>
                    <a:pt x="9021" y="10349"/>
                    <a:pt x="9017" y="10371"/>
                  </a:cubicBezTo>
                  <a:cubicBezTo>
                    <a:pt x="9016" y="10379"/>
                    <a:pt x="9014" y="10386"/>
                    <a:pt x="9013" y="10393"/>
                  </a:cubicBezTo>
                  <a:cubicBezTo>
                    <a:pt x="9008" y="10420"/>
                    <a:pt x="9003" y="10447"/>
                    <a:pt x="8997" y="10475"/>
                  </a:cubicBezTo>
                  <a:cubicBezTo>
                    <a:pt x="8996" y="10484"/>
                    <a:pt x="8994" y="10493"/>
                    <a:pt x="8992" y="10502"/>
                  </a:cubicBezTo>
                  <a:cubicBezTo>
                    <a:pt x="8987" y="10528"/>
                    <a:pt x="8982" y="10555"/>
                    <a:pt x="8977" y="10583"/>
                  </a:cubicBezTo>
                  <a:cubicBezTo>
                    <a:pt x="8976" y="10587"/>
                    <a:pt x="8975" y="10592"/>
                    <a:pt x="8975" y="10596"/>
                  </a:cubicBezTo>
                  <a:cubicBezTo>
                    <a:pt x="8969" y="10629"/>
                    <a:pt x="8962" y="10662"/>
                    <a:pt x="8956" y="10696"/>
                  </a:cubicBezTo>
                  <a:cubicBezTo>
                    <a:pt x="8955" y="10702"/>
                    <a:pt x="8954" y="10707"/>
                    <a:pt x="8953" y="10713"/>
                  </a:cubicBezTo>
                  <a:cubicBezTo>
                    <a:pt x="8948" y="10742"/>
                    <a:pt x="8943" y="10772"/>
                    <a:pt x="8937" y="10802"/>
                  </a:cubicBezTo>
                  <a:cubicBezTo>
                    <a:pt x="8937" y="10806"/>
                    <a:pt x="8936" y="10811"/>
                    <a:pt x="8935" y="10815"/>
                  </a:cubicBezTo>
                  <a:cubicBezTo>
                    <a:pt x="8935" y="10817"/>
                    <a:pt x="8935" y="10818"/>
                    <a:pt x="8934" y="10820"/>
                  </a:cubicBezTo>
                  <a:cubicBezTo>
                    <a:pt x="8927" y="10860"/>
                    <a:pt x="8920" y="10901"/>
                    <a:pt x="8914" y="10942"/>
                  </a:cubicBezTo>
                  <a:cubicBezTo>
                    <a:pt x="8912" y="10948"/>
                    <a:pt x="8911" y="10955"/>
                    <a:pt x="8910" y="10962"/>
                  </a:cubicBezTo>
                  <a:cubicBezTo>
                    <a:pt x="8903" y="11002"/>
                    <a:pt x="8897" y="11043"/>
                    <a:pt x="8891" y="11083"/>
                  </a:cubicBezTo>
                  <a:cubicBezTo>
                    <a:pt x="8890" y="11089"/>
                    <a:pt x="8889" y="11095"/>
                    <a:pt x="8888" y="11102"/>
                  </a:cubicBezTo>
                  <a:cubicBezTo>
                    <a:pt x="8881" y="11143"/>
                    <a:pt x="8875" y="11184"/>
                    <a:pt x="8869" y="11224"/>
                  </a:cubicBezTo>
                  <a:cubicBezTo>
                    <a:pt x="8869" y="11227"/>
                    <a:pt x="8868" y="11229"/>
                    <a:pt x="8868" y="11232"/>
                  </a:cubicBezTo>
                  <a:cubicBezTo>
                    <a:pt x="8862" y="11273"/>
                    <a:pt x="8856" y="11314"/>
                    <a:pt x="8851" y="11354"/>
                  </a:cubicBezTo>
                  <a:cubicBezTo>
                    <a:pt x="8851" y="11356"/>
                    <a:pt x="8851" y="11357"/>
                    <a:pt x="8850" y="11359"/>
                  </a:cubicBezTo>
                  <a:cubicBezTo>
                    <a:pt x="8845" y="11397"/>
                    <a:pt x="8841" y="11434"/>
                    <a:pt x="8837" y="11471"/>
                  </a:cubicBezTo>
                  <a:cubicBezTo>
                    <a:pt x="8836" y="11476"/>
                    <a:pt x="8835" y="11482"/>
                    <a:pt x="8835" y="11488"/>
                  </a:cubicBezTo>
                  <a:cubicBezTo>
                    <a:pt x="8831" y="11522"/>
                    <a:pt x="8828" y="11556"/>
                    <a:pt x="8825" y="11588"/>
                  </a:cubicBezTo>
                  <a:cubicBezTo>
                    <a:pt x="8824" y="11593"/>
                    <a:pt x="8824" y="11599"/>
                    <a:pt x="8823" y="11604"/>
                  </a:cubicBezTo>
                  <a:cubicBezTo>
                    <a:pt x="8820" y="11636"/>
                    <a:pt x="8818" y="11667"/>
                    <a:pt x="8817" y="11695"/>
                  </a:cubicBezTo>
                  <a:cubicBezTo>
                    <a:pt x="8817" y="11699"/>
                    <a:pt x="8816" y="11702"/>
                    <a:pt x="8816" y="11706"/>
                  </a:cubicBezTo>
                  <a:cubicBezTo>
                    <a:pt x="8815" y="11736"/>
                    <a:pt x="8814" y="11764"/>
                    <a:pt x="8814" y="11789"/>
                  </a:cubicBezTo>
                  <a:cubicBezTo>
                    <a:pt x="8814" y="11823"/>
                    <a:pt x="8817" y="11857"/>
                    <a:pt x="8821" y="11893"/>
                  </a:cubicBezTo>
                  <a:cubicBezTo>
                    <a:pt x="8822" y="11902"/>
                    <a:pt x="8825" y="11911"/>
                    <a:pt x="8826" y="11920"/>
                  </a:cubicBezTo>
                  <a:cubicBezTo>
                    <a:pt x="8830" y="11947"/>
                    <a:pt x="8835" y="11975"/>
                    <a:pt x="8842" y="12003"/>
                  </a:cubicBezTo>
                  <a:cubicBezTo>
                    <a:pt x="8844" y="12011"/>
                    <a:pt x="8846" y="12019"/>
                    <a:pt x="8849" y="12027"/>
                  </a:cubicBezTo>
                  <a:cubicBezTo>
                    <a:pt x="8857" y="12058"/>
                    <a:pt x="8865" y="12089"/>
                    <a:pt x="8876" y="12120"/>
                  </a:cubicBezTo>
                  <a:cubicBezTo>
                    <a:pt x="8877" y="12125"/>
                    <a:pt x="8879" y="12129"/>
                    <a:pt x="8880" y="12134"/>
                  </a:cubicBezTo>
                  <a:cubicBezTo>
                    <a:pt x="8892" y="12170"/>
                    <a:pt x="8906" y="12206"/>
                    <a:pt x="8920" y="12242"/>
                  </a:cubicBezTo>
                  <a:cubicBezTo>
                    <a:pt x="8920" y="12242"/>
                    <a:pt x="8920" y="12242"/>
                    <a:pt x="8920" y="12242"/>
                  </a:cubicBezTo>
                  <a:cubicBezTo>
                    <a:pt x="8920" y="12242"/>
                    <a:pt x="8920" y="12242"/>
                    <a:pt x="8920" y="12243"/>
                  </a:cubicBezTo>
                  <a:cubicBezTo>
                    <a:pt x="9054" y="12574"/>
                    <a:pt x="9273" y="12885"/>
                    <a:pt x="9331" y="12963"/>
                  </a:cubicBezTo>
                  <a:cubicBezTo>
                    <a:pt x="9332" y="12965"/>
                    <a:pt x="9334" y="12968"/>
                    <a:pt x="9336" y="12970"/>
                  </a:cubicBezTo>
                  <a:cubicBezTo>
                    <a:pt x="9338" y="12973"/>
                    <a:pt x="9340" y="12975"/>
                    <a:pt x="9341" y="12977"/>
                  </a:cubicBezTo>
                  <a:cubicBezTo>
                    <a:pt x="9343" y="12979"/>
                    <a:pt x="9345" y="12982"/>
                    <a:pt x="9345" y="12982"/>
                  </a:cubicBezTo>
                  <a:lnTo>
                    <a:pt x="10799" y="14005"/>
                  </a:lnTo>
                  <a:lnTo>
                    <a:pt x="10301" y="14611"/>
                  </a:lnTo>
                  <a:cubicBezTo>
                    <a:pt x="10301" y="14611"/>
                    <a:pt x="9930" y="14639"/>
                    <a:pt x="9491" y="14680"/>
                  </a:cubicBezTo>
                  <a:cubicBezTo>
                    <a:pt x="9488" y="14680"/>
                    <a:pt x="9485" y="14680"/>
                    <a:pt x="9483" y="14681"/>
                  </a:cubicBezTo>
                  <a:cubicBezTo>
                    <a:pt x="9435" y="14685"/>
                    <a:pt x="9387" y="14689"/>
                    <a:pt x="9339" y="14694"/>
                  </a:cubicBezTo>
                  <a:cubicBezTo>
                    <a:pt x="9337" y="14694"/>
                    <a:pt x="9336" y="14695"/>
                    <a:pt x="9334" y="14695"/>
                  </a:cubicBezTo>
                  <a:cubicBezTo>
                    <a:pt x="9236" y="14704"/>
                    <a:pt x="9137" y="14714"/>
                    <a:pt x="9040" y="14725"/>
                  </a:cubicBezTo>
                  <a:cubicBezTo>
                    <a:pt x="9036" y="14725"/>
                    <a:pt x="9033" y="14725"/>
                    <a:pt x="9030" y="14726"/>
                  </a:cubicBezTo>
                  <a:cubicBezTo>
                    <a:pt x="8982" y="14731"/>
                    <a:pt x="8934" y="14736"/>
                    <a:pt x="8888" y="14741"/>
                  </a:cubicBezTo>
                  <a:cubicBezTo>
                    <a:pt x="8885" y="14742"/>
                    <a:pt x="8883" y="14742"/>
                    <a:pt x="8881" y="14742"/>
                  </a:cubicBezTo>
                  <a:cubicBezTo>
                    <a:pt x="8834" y="14747"/>
                    <a:pt x="8789" y="14753"/>
                    <a:pt x="8744" y="14758"/>
                  </a:cubicBezTo>
                  <a:cubicBezTo>
                    <a:pt x="8743" y="14758"/>
                    <a:pt x="8742" y="14759"/>
                    <a:pt x="8741" y="14759"/>
                  </a:cubicBezTo>
                  <a:cubicBezTo>
                    <a:pt x="8697" y="14764"/>
                    <a:pt x="8654" y="14769"/>
                    <a:pt x="8613" y="14775"/>
                  </a:cubicBezTo>
                  <a:cubicBezTo>
                    <a:pt x="8608" y="14776"/>
                    <a:pt x="8604" y="14776"/>
                    <a:pt x="8599" y="14777"/>
                  </a:cubicBezTo>
                  <a:cubicBezTo>
                    <a:pt x="8558" y="14782"/>
                    <a:pt x="8518" y="14788"/>
                    <a:pt x="8480" y="14793"/>
                  </a:cubicBezTo>
                  <a:cubicBezTo>
                    <a:pt x="8447" y="14798"/>
                    <a:pt x="8417" y="14803"/>
                    <a:pt x="8387" y="14808"/>
                  </a:cubicBezTo>
                  <a:cubicBezTo>
                    <a:pt x="8381" y="14809"/>
                    <a:pt x="8376" y="14810"/>
                    <a:pt x="8370" y="14811"/>
                  </a:cubicBezTo>
                  <a:cubicBezTo>
                    <a:pt x="8341" y="14816"/>
                    <a:pt x="8313" y="14821"/>
                    <a:pt x="8287" y="14825"/>
                  </a:cubicBezTo>
                  <a:cubicBezTo>
                    <a:pt x="8286" y="14826"/>
                    <a:pt x="8286" y="14826"/>
                    <a:pt x="8285" y="14826"/>
                  </a:cubicBezTo>
                  <a:cubicBezTo>
                    <a:pt x="8261" y="14830"/>
                    <a:pt x="8240" y="14835"/>
                    <a:pt x="8219" y="14840"/>
                  </a:cubicBezTo>
                  <a:cubicBezTo>
                    <a:pt x="8214" y="14841"/>
                    <a:pt x="8209" y="14842"/>
                    <a:pt x="8204" y="14843"/>
                  </a:cubicBezTo>
                  <a:cubicBezTo>
                    <a:pt x="8184" y="14848"/>
                    <a:pt x="8165" y="14853"/>
                    <a:pt x="8150" y="14857"/>
                  </a:cubicBezTo>
                  <a:cubicBezTo>
                    <a:pt x="8150" y="14857"/>
                    <a:pt x="8150" y="14857"/>
                    <a:pt x="8150" y="14857"/>
                  </a:cubicBezTo>
                  <a:cubicBezTo>
                    <a:pt x="8034" y="14893"/>
                    <a:pt x="7809" y="14976"/>
                    <a:pt x="7554" y="15075"/>
                  </a:cubicBezTo>
                  <a:cubicBezTo>
                    <a:pt x="7351" y="15153"/>
                    <a:pt x="7128" y="15241"/>
                    <a:pt x="6927" y="15321"/>
                  </a:cubicBezTo>
                  <a:cubicBezTo>
                    <a:pt x="6777" y="15381"/>
                    <a:pt x="6638" y="15437"/>
                    <a:pt x="6529" y="15481"/>
                  </a:cubicBezTo>
                  <a:cubicBezTo>
                    <a:pt x="6506" y="15490"/>
                    <a:pt x="6484" y="15499"/>
                    <a:pt x="6463" y="15507"/>
                  </a:cubicBezTo>
                  <a:cubicBezTo>
                    <a:pt x="6357" y="15550"/>
                    <a:pt x="6291" y="15577"/>
                    <a:pt x="6291" y="15577"/>
                  </a:cubicBezTo>
                  <a:lnTo>
                    <a:pt x="6291" y="15577"/>
                  </a:lnTo>
                  <a:lnTo>
                    <a:pt x="5389" y="15577"/>
                  </a:lnTo>
                  <a:cubicBezTo>
                    <a:pt x="5389" y="15577"/>
                    <a:pt x="5325" y="15536"/>
                    <a:pt x="5228" y="15475"/>
                  </a:cubicBezTo>
                  <a:cubicBezTo>
                    <a:pt x="5200" y="15457"/>
                    <a:pt x="5169" y="15438"/>
                    <a:pt x="5135" y="15417"/>
                  </a:cubicBezTo>
                  <a:cubicBezTo>
                    <a:pt x="5124" y="15410"/>
                    <a:pt x="5113" y="15403"/>
                    <a:pt x="5101" y="15396"/>
                  </a:cubicBezTo>
                  <a:cubicBezTo>
                    <a:pt x="5088" y="15388"/>
                    <a:pt x="5075" y="15380"/>
                    <a:pt x="5062" y="15372"/>
                  </a:cubicBezTo>
                  <a:cubicBezTo>
                    <a:pt x="5047" y="15363"/>
                    <a:pt x="5030" y="15353"/>
                    <a:pt x="5014" y="15343"/>
                  </a:cubicBezTo>
                  <a:cubicBezTo>
                    <a:pt x="5003" y="15336"/>
                    <a:pt x="4992" y="15330"/>
                    <a:pt x="4981" y="15323"/>
                  </a:cubicBezTo>
                  <a:cubicBezTo>
                    <a:pt x="4954" y="15307"/>
                    <a:pt x="4927" y="15291"/>
                    <a:pt x="4899" y="15274"/>
                  </a:cubicBezTo>
                  <a:cubicBezTo>
                    <a:pt x="4890" y="15269"/>
                    <a:pt x="4881" y="15264"/>
                    <a:pt x="4872" y="15258"/>
                  </a:cubicBezTo>
                  <a:cubicBezTo>
                    <a:pt x="4850" y="15246"/>
                    <a:pt x="4828" y="15233"/>
                    <a:pt x="4806" y="15220"/>
                  </a:cubicBezTo>
                  <a:cubicBezTo>
                    <a:pt x="4797" y="15215"/>
                    <a:pt x="4787" y="15209"/>
                    <a:pt x="4778" y="15204"/>
                  </a:cubicBezTo>
                  <a:cubicBezTo>
                    <a:pt x="4752" y="15189"/>
                    <a:pt x="4726" y="15175"/>
                    <a:pt x="4700" y="15160"/>
                  </a:cubicBezTo>
                  <a:cubicBezTo>
                    <a:pt x="4696" y="15158"/>
                    <a:pt x="4691" y="15155"/>
                    <a:pt x="4686" y="15152"/>
                  </a:cubicBezTo>
                  <a:cubicBezTo>
                    <a:pt x="4655" y="15135"/>
                    <a:pt x="4625" y="15119"/>
                    <a:pt x="4596" y="15103"/>
                  </a:cubicBezTo>
                  <a:cubicBezTo>
                    <a:pt x="4589" y="15099"/>
                    <a:pt x="4582" y="15096"/>
                    <a:pt x="4575" y="15092"/>
                  </a:cubicBezTo>
                  <a:cubicBezTo>
                    <a:pt x="4552" y="15080"/>
                    <a:pt x="4529" y="15068"/>
                    <a:pt x="4507" y="15057"/>
                  </a:cubicBezTo>
                  <a:cubicBezTo>
                    <a:pt x="4499" y="15053"/>
                    <a:pt x="4491" y="15049"/>
                    <a:pt x="4483" y="15045"/>
                  </a:cubicBezTo>
                  <a:cubicBezTo>
                    <a:pt x="4457" y="15032"/>
                    <a:pt x="4432" y="15020"/>
                    <a:pt x="4408" y="15009"/>
                  </a:cubicBezTo>
                  <a:cubicBezTo>
                    <a:pt x="4406" y="15008"/>
                    <a:pt x="4404" y="15007"/>
                    <a:pt x="4402" y="15006"/>
                  </a:cubicBezTo>
                  <a:cubicBezTo>
                    <a:pt x="4376" y="14995"/>
                    <a:pt x="4352" y="14984"/>
                    <a:pt x="4329" y="14975"/>
                  </a:cubicBezTo>
                  <a:cubicBezTo>
                    <a:pt x="4322" y="14972"/>
                    <a:pt x="4316" y="14970"/>
                    <a:pt x="4310" y="14968"/>
                  </a:cubicBezTo>
                  <a:cubicBezTo>
                    <a:pt x="4293" y="14961"/>
                    <a:pt x="4277" y="14956"/>
                    <a:pt x="4262" y="14951"/>
                  </a:cubicBezTo>
                  <a:cubicBezTo>
                    <a:pt x="4257" y="14949"/>
                    <a:pt x="4251" y="14947"/>
                    <a:pt x="4245" y="14945"/>
                  </a:cubicBezTo>
                  <a:cubicBezTo>
                    <a:pt x="4226" y="14940"/>
                    <a:pt x="4209" y="14935"/>
                    <a:pt x="4194" y="14933"/>
                  </a:cubicBezTo>
                  <a:cubicBezTo>
                    <a:pt x="4177" y="14931"/>
                    <a:pt x="4159" y="14931"/>
                    <a:pt x="4140" y="14933"/>
                  </a:cubicBezTo>
                  <a:cubicBezTo>
                    <a:pt x="4120" y="14935"/>
                    <a:pt x="4099" y="14939"/>
                    <a:pt x="4078" y="14944"/>
                  </a:cubicBezTo>
                  <a:cubicBezTo>
                    <a:pt x="4056" y="14950"/>
                    <a:pt x="4033" y="14957"/>
                    <a:pt x="4009" y="14966"/>
                  </a:cubicBezTo>
                  <a:cubicBezTo>
                    <a:pt x="3962" y="14984"/>
                    <a:pt x="3912" y="15008"/>
                    <a:pt x="3860" y="15035"/>
                  </a:cubicBezTo>
                  <a:cubicBezTo>
                    <a:pt x="3706" y="15117"/>
                    <a:pt x="3543" y="15231"/>
                    <a:pt x="3426" y="15318"/>
                  </a:cubicBezTo>
                  <a:cubicBezTo>
                    <a:pt x="3329" y="15391"/>
                    <a:pt x="3264" y="15445"/>
                    <a:pt x="3264" y="15445"/>
                  </a:cubicBezTo>
                  <a:cubicBezTo>
                    <a:pt x="3264" y="15445"/>
                    <a:pt x="3261" y="15458"/>
                    <a:pt x="3254" y="15480"/>
                  </a:cubicBezTo>
                  <a:cubicBezTo>
                    <a:pt x="3254" y="15481"/>
                    <a:pt x="3254" y="15483"/>
                    <a:pt x="3253" y="15484"/>
                  </a:cubicBezTo>
                  <a:cubicBezTo>
                    <a:pt x="3251" y="15492"/>
                    <a:pt x="3248" y="15501"/>
                    <a:pt x="3245" y="15512"/>
                  </a:cubicBezTo>
                  <a:cubicBezTo>
                    <a:pt x="3242" y="15523"/>
                    <a:pt x="3238" y="15536"/>
                    <a:pt x="3234" y="15551"/>
                  </a:cubicBezTo>
                  <a:cubicBezTo>
                    <a:pt x="3234" y="15553"/>
                    <a:pt x="3233" y="15555"/>
                    <a:pt x="3232" y="15557"/>
                  </a:cubicBezTo>
                  <a:cubicBezTo>
                    <a:pt x="3226" y="15579"/>
                    <a:pt x="3219" y="15604"/>
                    <a:pt x="3211" y="15631"/>
                  </a:cubicBezTo>
                  <a:cubicBezTo>
                    <a:pt x="3207" y="15645"/>
                    <a:pt x="3203" y="15660"/>
                    <a:pt x="3198" y="15675"/>
                  </a:cubicBezTo>
                  <a:cubicBezTo>
                    <a:pt x="3197" y="15681"/>
                    <a:pt x="3195" y="15686"/>
                    <a:pt x="3194" y="15692"/>
                  </a:cubicBezTo>
                  <a:cubicBezTo>
                    <a:pt x="3190" y="15705"/>
                    <a:pt x="3186" y="15719"/>
                    <a:pt x="3182" y="15733"/>
                  </a:cubicBezTo>
                  <a:cubicBezTo>
                    <a:pt x="3175" y="15754"/>
                    <a:pt x="3169" y="15776"/>
                    <a:pt x="3163" y="15798"/>
                  </a:cubicBezTo>
                  <a:cubicBezTo>
                    <a:pt x="3161" y="15805"/>
                    <a:pt x="3159" y="15812"/>
                    <a:pt x="3156" y="15819"/>
                  </a:cubicBezTo>
                  <a:cubicBezTo>
                    <a:pt x="3150" y="15840"/>
                    <a:pt x="3144" y="15860"/>
                    <a:pt x="3138" y="15881"/>
                  </a:cubicBezTo>
                  <a:cubicBezTo>
                    <a:pt x="3136" y="15887"/>
                    <a:pt x="3135" y="15893"/>
                    <a:pt x="3133" y="15899"/>
                  </a:cubicBezTo>
                  <a:cubicBezTo>
                    <a:pt x="3117" y="15952"/>
                    <a:pt x="3101" y="16006"/>
                    <a:pt x="3085" y="16059"/>
                  </a:cubicBezTo>
                  <a:cubicBezTo>
                    <a:pt x="3083" y="16066"/>
                    <a:pt x="3080" y="16072"/>
                    <a:pt x="3078" y="16079"/>
                  </a:cubicBezTo>
                  <a:cubicBezTo>
                    <a:pt x="3071" y="16102"/>
                    <a:pt x="3064" y="16124"/>
                    <a:pt x="3058" y="16146"/>
                  </a:cubicBezTo>
                  <a:cubicBezTo>
                    <a:pt x="3056" y="16149"/>
                    <a:pt x="3055" y="16153"/>
                    <a:pt x="3054" y="16157"/>
                  </a:cubicBezTo>
                  <a:cubicBezTo>
                    <a:pt x="3046" y="16181"/>
                    <a:pt x="3039" y="16205"/>
                    <a:pt x="3031" y="16229"/>
                  </a:cubicBezTo>
                  <a:cubicBezTo>
                    <a:pt x="3029" y="16234"/>
                    <a:pt x="3028" y="16240"/>
                    <a:pt x="3026" y="16246"/>
                  </a:cubicBezTo>
                  <a:cubicBezTo>
                    <a:pt x="3020" y="16264"/>
                    <a:pt x="3014" y="16282"/>
                    <a:pt x="3008" y="16299"/>
                  </a:cubicBezTo>
                  <a:cubicBezTo>
                    <a:pt x="3006" y="16304"/>
                    <a:pt x="3005" y="16309"/>
                    <a:pt x="3003" y="16314"/>
                  </a:cubicBezTo>
                  <a:cubicBezTo>
                    <a:pt x="2996" y="16334"/>
                    <a:pt x="2990" y="16354"/>
                    <a:pt x="2983" y="16372"/>
                  </a:cubicBezTo>
                  <a:cubicBezTo>
                    <a:pt x="2982" y="16375"/>
                    <a:pt x="2981" y="16377"/>
                    <a:pt x="2980" y="16380"/>
                  </a:cubicBezTo>
                  <a:cubicBezTo>
                    <a:pt x="2975" y="16395"/>
                    <a:pt x="2970" y="16408"/>
                    <a:pt x="2965" y="16420"/>
                  </a:cubicBezTo>
                  <a:cubicBezTo>
                    <a:pt x="2964" y="16424"/>
                    <a:pt x="2962" y="16428"/>
                    <a:pt x="2961" y="16432"/>
                  </a:cubicBezTo>
                  <a:cubicBezTo>
                    <a:pt x="2955" y="16445"/>
                    <a:pt x="2950" y="16458"/>
                    <a:pt x="2946" y="16467"/>
                  </a:cubicBezTo>
                  <a:cubicBezTo>
                    <a:pt x="2942" y="16476"/>
                    <a:pt x="2934" y="16487"/>
                    <a:pt x="2927" y="16499"/>
                  </a:cubicBezTo>
                  <a:cubicBezTo>
                    <a:pt x="2922" y="16506"/>
                    <a:pt x="2916" y="16515"/>
                    <a:pt x="2909" y="16524"/>
                  </a:cubicBezTo>
                  <a:cubicBezTo>
                    <a:pt x="2798" y="16677"/>
                    <a:pt x="2482" y="17014"/>
                    <a:pt x="2224" y="17314"/>
                  </a:cubicBezTo>
                  <a:cubicBezTo>
                    <a:pt x="2218" y="17320"/>
                    <a:pt x="2213" y="17326"/>
                    <a:pt x="2208" y="17332"/>
                  </a:cubicBezTo>
                  <a:cubicBezTo>
                    <a:pt x="2185" y="17359"/>
                    <a:pt x="2163" y="17384"/>
                    <a:pt x="2142" y="17410"/>
                  </a:cubicBezTo>
                  <a:cubicBezTo>
                    <a:pt x="2135" y="17419"/>
                    <a:pt x="2127" y="17428"/>
                    <a:pt x="2120" y="17436"/>
                  </a:cubicBezTo>
                  <a:cubicBezTo>
                    <a:pt x="2101" y="17459"/>
                    <a:pt x="2084" y="17480"/>
                    <a:pt x="2066" y="17502"/>
                  </a:cubicBezTo>
                  <a:cubicBezTo>
                    <a:pt x="2058" y="17512"/>
                    <a:pt x="2050" y="17522"/>
                    <a:pt x="2042" y="17532"/>
                  </a:cubicBezTo>
                  <a:cubicBezTo>
                    <a:pt x="2026" y="17552"/>
                    <a:pt x="2012" y="17570"/>
                    <a:pt x="1998" y="17588"/>
                  </a:cubicBezTo>
                  <a:cubicBezTo>
                    <a:pt x="1990" y="17598"/>
                    <a:pt x="1982" y="17609"/>
                    <a:pt x="1975" y="17619"/>
                  </a:cubicBezTo>
                  <a:cubicBezTo>
                    <a:pt x="1962" y="17636"/>
                    <a:pt x="1951" y="17652"/>
                    <a:pt x="1939" y="17668"/>
                  </a:cubicBezTo>
                  <a:cubicBezTo>
                    <a:pt x="1933" y="17677"/>
                    <a:pt x="1926" y="17687"/>
                    <a:pt x="1921" y="17695"/>
                  </a:cubicBezTo>
                  <a:cubicBezTo>
                    <a:pt x="1910" y="17711"/>
                    <a:pt x="1901" y="17726"/>
                    <a:pt x="1893" y="17740"/>
                  </a:cubicBezTo>
                  <a:cubicBezTo>
                    <a:pt x="1889" y="17747"/>
                    <a:pt x="1884" y="17754"/>
                    <a:pt x="1881" y="17760"/>
                  </a:cubicBezTo>
                  <a:cubicBezTo>
                    <a:pt x="1870" y="17780"/>
                    <a:pt x="1862" y="17797"/>
                    <a:pt x="1857" y="17812"/>
                  </a:cubicBezTo>
                  <a:cubicBezTo>
                    <a:pt x="1817" y="17935"/>
                    <a:pt x="1864" y="18177"/>
                    <a:pt x="1930" y="18406"/>
                  </a:cubicBezTo>
                  <a:cubicBezTo>
                    <a:pt x="1947" y="18464"/>
                    <a:pt x="1965" y="18520"/>
                    <a:pt x="1983" y="18574"/>
                  </a:cubicBezTo>
                  <a:cubicBezTo>
                    <a:pt x="2001" y="18628"/>
                    <a:pt x="2019" y="18679"/>
                    <a:pt x="2036" y="18726"/>
                  </a:cubicBezTo>
                  <a:cubicBezTo>
                    <a:pt x="2071" y="18818"/>
                    <a:pt x="2103" y="18892"/>
                    <a:pt x="2123" y="18929"/>
                  </a:cubicBezTo>
                  <a:cubicBezTo>
                    <a:pt x="2157" y="18996"/>
                    <a:pt x="2294" y="19073"/>
                    <a:pt x="2452" y="19132"/>
                  </a:cubicBezTo>
                  <a:cubicBezTo>
                    <a:pt x="2588" y="19183"/>
                    <a:pt x="2739" y="19221"/>
                    <a:pt x="2856" y="19228"/>
                  </a:cubicBezTo>
                  <a:cubicBezTo>
                    <a:pt x="2914" y="19232"/>
                    <a:pt x="2964" y="19228"/>
                    <a:pt x="2999" y="19214"/>
                  </a:cubicBezTo>
                  <a:cubicBezTo>
                    <a:pt x="3045" y="19195"/>
                    <a:pt x="3110" y="19154"/>
                    <a:pt x="3183" y="19102"/>
                  </a:cubicBezTo>
                  <a:cubicBezTo>
                    <a:pt x="3201" y="19089"/>
                    <a:pt x="3219" y="19075"/>
                    <a:pt x="3238" y="19061"/>
                  </a:cubicBezTo>
                  <a:cubicBezTo>
                    <a:pt x="3276" y="19032"/>
                    <a:pt x="3316" y="19000"/>
                    <a:pt x="3355" y="18968"/>
                  </a:cubicBezTo>
                  <a:cubicBezTo>
                    <a:pt x="3375" y="18951"/>
                    <a:pt x="3394" y="18934"/>
                    <a:pt x="3414" y="18918"/>
                  </a:cubicBezTo>
                  <a:cubicBezTo>
                    <a:pt x="3472" y="18867"/>
                    <a:pt x="3529" y="18815"/>
                    <a:pt x="3581" y="18765"/>
                  </a:cubicBezTo>
                  <a:cubicBezTo>
                    <a:pt x="3615" y="18731"/>
                    <a:pt x="3647" y="18699"/>
                    <a:pt x="3674" y="18669"/>
                  </a:cubicBezTo>
                  <a:cubicBezTo>
                    <a:pt x="3716" y="18623"/>
                    <a:pt x="3749" y="18583"/>
                    <a:pt x="3769" y="18551"/>
                  </a:cubicBezTo>
                  <a:cubicBezTo>
                    <a:pt x="3769" y="18550"/>
                    <a:pt x="3769" y="18550"/>
                    <a:pt x="3770" y="18550"/>
                  </a:cubicBezTo>
                  <a:cubicBezTo>
                    <a:pt x="3778" y="18537"/>
                    <a:pt x="3788" y="18521"/>
                    <a:pt x="3800" y="18504"/>
                  </a:cubicBezTo>
                  <a:cubicBezTo>
                    <a:pt x="3804" y="18498"/>
                    <a:pt x="3808" y="18493"/>
                    <a:pt x="3812" y="18487"/>
                  </a:cubicBezTo>
                  <a:cubicBezTo>
                    <a:pt x="3822" y="18473"/>
                    <a:pt x="3833" y="18457"/>
                    <a:pt x="3845" y="18440"/>
                  </a:cubicBezTo>
                  <a:cubicBezTo>
                    <a:pt x="3849" y="18435"/>
                    <a:pt x="3853" y="18429"/>
                    <a:pt x="3858" y="18423"/>
                  </a:cubicBezTo>
                  <a:cubicBezTo>
                    <a:pt x="3874" y="18400"/>
                    <a:pt x="3893" y="18376"/>
                    <a:pt x="3912" y="18350"/>
                  </a:cubicBezTo>
                  <a:cubicBezTo>
                    <a:pt x="3915" y="18347"/>
                    <a:pt x="3918" y="18343"/>
                    <a:pt x="3921" y="18339"/>
                  </a:cubicBezTo>
                  <a:cubicBezTo>
                    <a:pt x="3938" y="18317"/>
                    <a:pt x="3956" y="18293"/>
                    <a:pt x="3975" y="18269"/>
                  </a:cubicBezTo>
                  <a:cubicBezTo>
                    <a:pt x="3981" y="18262"/>
                    <a:pt x="3987" y="18254"/>
                    <a:pt x="3994" y="18247"/>
                  </a:cubicBezTo>
                  <a:cubicBezTo>
                    <a:pt x="4013" y="18222"/>
                    <a:pt x="4033" y="18197"/>
                    <a:pt x="4054" y="18171"/>
                  </a:cubicBezTo>
                  <a:cubicBezTo>
                    <a:pt x="4058" y="18167"/>
                    <a:pt x="4061" y="18163"/>
                    <a:pt x="4064" y="18159"/>
                  </a:cubicBezTo>
                  <a:cubicBezTo>
                    <a:pt x="4089" y="18129"/>
                    <a:pt x="4114" y="18099"/>
                    <a:pt x="4140" y="18069"/>
                  </a:cubicBezTo>
                  <a:cubicBezTo>
                    <a:pt x="4144" y="18064"/>
                    <a:pt x="4149" y="18058"/>
                    <a:pt x="4154" y="18053"/>
                  </a:cubicBezTo>
                  <a:cubicBezTo>
                    <a:pt x="4175" y="18028"/>
                    <a:pt x="4197" y="18003"/>
                    <a:pt x="4219" y="17978"/>
                  </a:cubicBezTo>
                  <a:cubicBezTo>
                    <a:pt x="4225" y="17972"/>
                    <a:pt x="4230" y="17965"/>
                    <a:pt x="4236" y="17958"/>
                  </a:cubicBezTo>
                  <a:cubicBezTo>
                    <a:pt x="4262" y="17929"/>
                    <a:pt x="4288" y="17901"/>
                    <a:pt x="4314" y="17873"/>
                  </a:cubicBezTo>
                  <a:cubicBezTo>
                    <a:pt x="4339" y="17847"/>
                    <a:pt x="4362" y="17823"/>
                    <a:pt x="4386" y="17799"/>
                  </a:cubicBezTo>
                  <a:cubicBezTo>
                    <a:pt x="4391" y="17794"/>
                    <a:pt x="4396" y="17789"/>
                    <a:pt x="4402" y="17784"/>
                  </a:cubicBezTo>
                  <a:cubicBezTo>
                    <a:pt x="4419" y="17767"/>
                    <a:pt x="4436" y="17750"/>
                    <a:pt x="4453" y="17735"/>
                  </a:cubicBezTo>
                  <a:cubicBezTo>
                    <a:pt x="4460" y="17728"/>
                    <a:pt x="4467" y="17722"/>
                    <a:pt x="4474" y="17716"/>
                  </a:cubicBezTo>
                  <a:cubicBezTo>
                    <a:pt x="4489" y="17702"/>
                    <a:pt x="4504" y="17690"/>
                    <a:pt x="4518" y="17678"/>
                  </a:cubicBezTo>
                  <a:cubicBezTo>
                    <a:pt x="4524" y="17673"/>
                    <a:pt x="4530" y="17667"/>
                    <a:pt x="4536" y="17663"/>
                  </a:cubicBezTo>
                  <a:cubicBezTo>
                    <a:pt x="4556" y="17647"/>
                    <a:pt x="4575" y="17634"/>
                    <a:pt x="4592" y="17623"/>
                  </a:cubicBezTo>
                  <a:cubicBezTo>
                    <a:pt x="4831" y="17471"/>
                    <a:pt x="5707" y="17054"/>
                    <a:pt x="5707" y="17054"/>
                  </a:cubicBezTo>
                  <a:cubicBezTo>
                    <a:pt x="5707" y="17054"/>
                    <a:pt x="5720" y="17054"/>
                    <a:pt x="5741" y="17052"/>
                  </a:cubicBezTo>
                  <a:cubicBezTo>
                    <a:pt x="5748" y="17052"/>
                    <a:pt x="5755" y="17052"/>
                    <a:pt x="5765" y="17051"/>
                  </a:cubicBezTo>
                  <a:cubicBezTo>
                    <a:pt x="5813" y="17048"/>
                    <a:pt x="5890" y="17044"/>
                    <a:pt x="5994" y="17038"/>
                  </a:cubicBezTo>
                  <a:cubicBezTo>
                    <a:pt x="6005" y="17037"/>
                    <a:pt x="6018" y="17036"/>
                    <a:pt x="6030" y="17036"/>
                  </a:cubicBezTo>
                  <a:cubicBezTo>
                    <a:pt x="6053" y="17034"/>
                    <a:pt x="6076" y="17033"/>
                    <a:pt x="6101" y="17031"/>
                  </a:cubicBezTo>
                  <a:cubicBezTo>
                    <a:pt x="6131" y="17030"/>
                    <a:pt x="6164" y="17028"/>
                    <a:pt x="6198" y="17026"/>
                  </a:cubicBezTo>
                  <a:cubicBezTo>
                    <a:pt x="6228" y="17024"/>
                    <a:pt x="6259" y="17022"/>
                    <a:pt x="6292" y="17020"/>
                  </a:cubicBezTo>
                  <a:cubicBezTo>
                    <a:pt x="6321" y="17018"/>
                    <a:pt x="6351" y="17017"/>
                    <a:pt x="6382" y="17015"/>
                  </a:cubicBezTo>
                  <a:cubicBezTo>
                    <a:pt x="6692" y="16997"/>
                    <a:pt x="7090" y="16973"/>
                    <a:pt x="7537" y="16947"/>
                  </a:cubicBezTo>
                  <a:cubicBezTo>
                    <a:pt x="7560" y="16946"/>
                    <a:pt x="7583" y="16945"/>
                    <a:pt x="7606" y="16943"/>
                  </a:cubicBezTo>
                  <a:cubicBezTo>
                    <a:pt x="9088" y="16857"/>
                    <a:pt x="11064" y="16741"/>
                    <a:pt x="12112" y="16679"/>
                  </a:cubicBezTo>
                  <a:cubicBezTo>
                    <a:pt x="12140" y="16678"/>
                    <a:pt x="12167" y="16676"/>
                    <a:pt x="12193" y="16675"/>
                  </a:cubicBezTo>
                  <a:cubicBezTo>
                    <a:pt x="12355" y="16665"/>
                    <a:pt x="12492" y="16657"/>
                    <a:pt x="12597" y="16651"/>
                  </a:cubicBezTo>
                  <a:cubicBezTo>
                    <a:pt x="12604" y="16651"/>
                    <a:pt x="12611" y="16650"/>
                    <a:pt x="12618" y="16650"/>
                  </a:cubicBezTo>
                  <a:cubicBezTo>
                    <a:pt x="12660" y="16647"/>
                    <a:pt x="12698" y="16645"/>
                    <a:pt x="12728" y="16643"/>
                  </a:cubicBezTo>
                  <a:cubicBezTo>
                    <a:pt x="12774" y="16641"/>
                    <a:pt x="12805" y="16639"/>
                    <a:pt x="12821" y="16638"/>
                  </a:cubicBezTo>
                  <a:cubicBezTo>
                    <a:pt x="12822" y="16638"/>
                    <a:pt x="12823" y="16638"/>
                    <a:pt x="12823" y="16638"/>
                  </a:cubicBezTo>
                  <a:cubicBezTo>
                    <a:pt x="12983" y="16628"/>
                    <a:pt x="13188" y="16557"/>
                    <a:pt x="13354" y="16465"/>
                  </a:cubicBezTo>
                  <a:cubicBezTo>
                    <a:pt x="13520" y="16373"/>
                    <a:pt x="13646" y="16259"/>
                    <a:pt x="13646" y="16164"/>
                  </a:cubicBezTo>
                  <a:cubicBezTo>
                    <a:pt x="13646" y="16070"/>
                    <a:pt x="13613" y="15913"/>
                    <a:pt x="13580" y="15781"/>
                  </a:cubicBezTo>
                  <a:cubicBezTo>
                    <a:pt x="13572" y="15748"/>
                    <a:pt x="13563" y="15716"/>
                    <a:pt x="13556" y="15687"/>
                  </a:cubicBezTo>
                  <a:cubicBezTo>
                    <a:pt x="13548" y="15658"/>
                    <a:pt x="13540" y="15632"/>
                    <a:pt x="13534" y="15610"/>
                  </a:cubicBezTo>
                  <a:cubicBezTo>
                    <a:pt x="13522" y="15566"/>
                    <a:pt x="13514" y="15539"/>
                    <a:pt x="13514" y="15539"/>
                  </a:cubicBezTo>
                  <a:cubicBezTo>
                    <a:pt x="13514" y="15539"/>
                    <a:pt x="13515" y="15543"/>
                    <a:pt x="13519" y="15548"/>
                  </a:cubicBezTo>
                  <a:cubicBezTo>
                    <a:pt x="13520" y="15551"/>
                    <a:pt x="13522" y="15554"/>
                    <a:pt x="13524" y="15558"/>
                  </a:cubicBezTo>
                  <a:cubicBezTo>
                    <a:pt x="13526" y="15562"/>
                    <a:pt x="13529" y="15566"/>
                    <a:pt x="13532" y="15571"/>
                  </a:cubicBezTo>
                  <a:cubicBezTo>
                    <a:pt x="13536" y="15579"/>
                    <a:pt x="13542" y="15589"/>
                    <a:pt x="13548" y="15600"/>
                  </a:cubicBezTo>
                  <a:cubicBezTo>
                    <a:pt x="13549" y="15602"/>
                    <a:pt x="13550" y="15603"/>
                    <a:pt x="13551" y="15605"/>
                  </a:cubicBezTo>
                  <a:cubicBezTo>
                    <a:pt x="13558" y="15618"/>
                    <a:pt x="13566" y="15632"/>
                    <a:pt x="13575" y="15648"/>
                  </a:cubicBezTo>
                  <a:cubicBezTo>
                    <a:pt x="13576" y="15649"/>
                    <a:pt x="13576" y="15649"/>
                    <a:pt x="13576" y="15650"/>
                  </a:cubicBezTo>
                  <a:cubicBezTo>
                    <a:pt x="13681" y="15836"/>
                    <a:pt x="13891" y="16217"/>
                    <a:pt x="14001" y="16473"/>
                  </a:cubicBezTo>
                  <a:cubicBezTo>
                    <a:pt x="14001" y="16474"/>
                    <a:pt x="14001" y="16475"/>
                    <a:pt x="14002" y="16475"/>
                  </a:cubicBezTo>
                  <a:cubicBezTo>
                    <a:pt x="14011" y="16498"/>
                    <a:pt x="14020" y="16520"/>
                    <a:pt x="14028" y="16540"/>
                  </a:cubicBezTo>
                  <a:cubicBezTo>
                    <a:pt x="14028" y="16540"/>
                    <a:pt x="14028" y="16540"/>
                    <a:pt x="14028" y="16540"/>
                  </a:cubicBezTo>
                  <a:lnTo>
                    <a:pt x="14028" y="16540"/>
                  </a:lnTo>
                  <a:cubicBezTo>
                    <a:pt x="14028" y="16541"/>
                    <a:pt x="14029" y="16541"/>
                    <a:pt x="14029" y="16542"/>
                  </a:cubicBezTo>
                  <a:cubicBezTo>
                    <a:pt x="14039" y="16567"/>
                    <a:pt x="14047" y="16591"/>
                    <a:pt x="14054" y="16612"/>
                  </a:cubicBezTo>
                  <a:cubicBezTo>
                    <a:pt x="14056" y="16621"/>
                    <a:pt x="14059" y="16630"/>
                    <a:pt x="14061" y="16639"/>
                  </a:cubicBezTo>
                  <a:cubicBezTo>
                    <a:pt x="14063" y="16645"/>
                    <a:pt x="14065" y="16651"/>
                    <a:pt x="14066" y="16657"/>
                  </a:cubicBezTo>
                  <a:cubicBezTo>
                    <a:pt x="14069" y="16671"/>
                    <a:pt x="14071" y="16684"/>
                    <a:pt x="14071" y="16695"/>
                  </a:cubicBezTo>
                  <a:cubicBezTo>
                    <a:pt x="14071" y="16700"/>
                    <a:pt x="14071" y="16707"/>
                    <a:pt x="14071" y="16713"/>
                  </a:cubicBezTo>
                  <a:cubicBezTo>
                    <a:pt x="14071" y="16727"/>
                    <a:pt x="14071" y="16742"/>
                    <a:pt x="14071" y="16758"/>
                  </a:cubicBezTo>
                  <a:cubicBezTo>
                    <a:pt x="14071" y="16766"/>
                    <a:pt x="14071" y="16775"/>
                    <a:pt x="14071" y="16784"/>
                  </a:cubicBezTo>
                  <a:cubicBezTo>
                    <a:pt x="14071" y="16784"/>
                    <a:pt x="14071" y="16784"/>
                    <a:pt x="14071" y="16784"/>
                  </a:cubicBezTo>
                  <a:cubicBezTo>
                    <a:pt x="14071" y="16820"/>
                    <a:pt x="14072" y="16862"/>
                    <a:pt x="14074" y="16909"/>
                  </a:cubicBezTo>
                  <a:cubicBezTo>
                    <a:pt x="14076" y="16940"/>
                    <a:pt x="14079" y="16975"/>
                    <a:pt x="14082" y="17011"/>
                  </a:cubicBezTo>
                  <a:cubicBezTo>
                    <a:pt x="14083" y="17020"/>
                    <a:pt x="14084" y="17030"/>
                    <a:pt x="14085" y="17040"/>
                  </a:cubicBezTo>
                  <a:cubicBezTo>
                    <a:pt x="14089" y="17078"/>
                    <a:pt x="14094" y="17118"/>
                    <a:pt x="14100" y="17162"/>
                  </a:cubicBezTo>
                  <a:cubicBezTo>
                    <a:pt x="14100" y="17162"/>
                    <a:pt x="14100" y="17162"/>
                    <a:pt x="14100" y="17162"/>
                  </a:cubicBezTo>
                  <a:cubicBezTo>
                    <a:pt x="14107" y="17204"/>
                    <a:pt x="14115" y="17250"/>
                    <a:pt x="14125" y="17297"/>
                  </a:cubicBezTo>
                  <a:cubicBezTo>
                    <a:pt x="14127" y="17309"/>
                    <a:pt x="14130" y="17321"/>
                    <a:pt x="14132" y="17334"/>
                  </a:cubicBezTo>
                  <a:cubicBezTo>
                    <a:pt x="14143" y="17383"/>
                    <a:pt x="14155" y="17433"/>
                    <a:pt x="14169" y="17487"/>
                  </a:cubicBezTo>
                  <a:cubicBezTo>
                    <a:pt x="14170" y="17487"/>
                    <a:pt x="14170" y="17488"/>
                    <a:pt x="14170" y="17488"/>
                  </a:cubicBezTo>
                  <a:cubicBezTo>
                    <a:pt x="14184" y="17541"/>
                    <a:pt x="14201" y="17597"/>
                    <a:pt x="14220" y="17655"/>
                  </a:cubicBezTo>
                  <a:cubicBezTo>
                    <a:pt x="14225" y="17669"/>
                    <a:pt x="14230" y="17684"/>
                    <a:pt x="14235" y="17699"/>
                  </a:cubicBezTo>
                  <a:cubicBezTo>
                    <a:pt x="14255" y="17758"/>
                    <a:pt x="14277" y="17818"/>
                    <a:pt x="14303" y="17882"/>
                  </a:cubicBezTo>
                  <a:cubicBezTo>
                    <a:pt x="14303" y="17882"/>
                    <a:pt x="14303" y="17883"/>
                    <a:pt x="14304" y="17883"/>
                  </a:cubicBezTo>
                  <a:cubicBezTo>
                    <a:pt x="14329" y="17946"/>
                    <a:pt x="14358" y="18012"/>
                    <a:pt x="14389" y="18079"/>
                  </a:cubicBezTo>
                  <a:cubicBezTo>
                    <a:pt x="14397" y="18096"/>
                    <a:pt x="14406" y="18113"/>
                    <a:pt x="14414" y="18130"/>
                  </a:cubicBezTo>
                  <a:cubicBezTo>
                    <a:pt x="14447" y="18199"/>
                    <a:pt x="14482" y="18269"/>
                    <a:pt x="14522" y="18342"/>
                  </a:cubicBezTo>
                  <a:cubicBezTo>
                    <a:pt x="14522" y="18342"/>
                    <a:pt x="14522" y="18342"/>
                    <a:pt x="14523" y="18342"/>
                  </a:cubicBezTo>
                  <a:cubicBezTo>
                    <a:pt x="14523" y="18343"/>
                    <a:pt x="14523" y="18343"/>
                    <a:pt x="14523" y="18344"/>
                  </a:cubicBezTo>
                  <a:cubicBezTo>
                    <a:pt x="14524" y="18345"/>
                    <a:pt x="14525" y="18346"/>
                    <a:pt x="14525" y="18347"/>
                  </a:cubicBezTo>
                  <a:lnTo>
                    <a:pt x="14525" y="18347"/>
                  </a:lnTo>
                  <a:cubicBezTo>
                    <a:pt x="14764" y="18783"/>
                    <a:pt x="15115" y="19415"/>
                    <a:pt x="15416" y="19954"/>
                  </a:cubicBezTo>
                  <a:cubicBezTo>
                    <a:pt x="15420" y="19960"/>
                    <a:pt x="15424" y="19967"/>
                    <a:pt x="15427" y="19974"/>
                  </a:cubicBezTo>
                  <a:cubicBezTo>
                    <a:pt x="15480" y="20067"/>
                    <a:pt x="15531" y="20158"/>
                    <a:pt x="15579" y="20244"/>
                  </a:cubicBezTo>
                  <a:cubicBezTo>
                    <a:pt x="15609" y="20297"/>
                    <a:pt x="15637" y="20348"/>
                    <a:pt x="15665" y="20397"/>
                  </a:cubicBezTo>
                  <a:cubicBezTo>
                    <a:pt x="15686" y="20434"/>
                    <a:pt x="15706" y="20470"/>
                    <a:pt x="15726" y="20505"/>
                  </a:cubicBezTo>
                  <a:cubicBezTo>
                    <a:pt x="15794" y="20625"/>
                    <a:pt x="15853" y="20729"/>
                    <a:pt x="15900" y="20810"/>
                  </a:cubicBezTo>
                  <a:cubicBezTo>
                    <a:pt x="15915" y="20837"/>
                    <a:pt x="15930" y="20862"/>
                    <a:pt x="15942" y="20883"/>
                  </a:cubicBezTo>
                  <a:cubicBezTo>
                    <a:pt x="15944" y="20885"/>
                    <a:pt x="15944" y="20887"/>
                    <a:pt x="15945" y="20889"/>
                  </a:cubicBezTo>
                  <a:cubicBezTo>
                    <a:pt x="15978" y="20943"/>
                    <a:pt x="16000" y="20980"/>
                    <a:pt x="16009" y="20994"/>
                  </a:cubicBezTo>
                  <a:cubicBezTo>
                    <a:pt x="16029" y="21022"/>
                    <a:pt x="16036" y="21065"/>
                    <a:pt x="16037" y="21113"/>
                  </a:cubicBezTo>
                  <a:cubicBezTo>
                    <a:pt x="16038" y="21137"/>
                    <a:pt x="16037" y="21163"/>
                    <a:pt x="16036" y="21189"/>
                  </a:cubicBezTo>
                  <a:cubicBezTo>
                    <a:pt x="16035" y="21215"/>
                    <a:pt x="16034" y="21241"/>
                    <a:pt x="16033" y="21266"/>
                  </a:cubicBezTo>
                  <a:cubicBezTo>
                    <a:pt x="16029" y="21368"/>
                    <a:pt x="16036" y="21458"/>
                    <a:pt x="16116" y="21467"/>
                  </a:cubicBezTo>
                  <a:cubicBezTo>
                    <a:pt x="16124" y="21468"/>
                    <a:pt x="16136" y="21470"/>
                    <a:pt x="16148" y="21471"/>
                  </a:cubicBezTo>
                  <a:cubicBezTo>
                    <a:pt x="16154" y="21472"/>
                    <a:pt x="16161" y="21473"/>
                    <a:pt x="16167" y="21473"/>
                  </a:cubicBezTo>
                  <a:cubicBezTo>
                    <a:pt x="16178" y="21475"/>
                    <a:pt x="16189" y="21476"/>
                    <a:pt x="16201" y="21477"/>
                  </a:cubicBezTo>
                  <a:cubicBezTo>
                    <a:pt x="16207" y="21478"/>
                    <a:pt x="16213" y="21479"/>
                    <a:pt x="16219" y="21479"/>
                  </a:cubicBezTo>
                  <a:cubicBezTo>
                    <a:pt x="16230" y="21481"/>
                    <a:pt x="16243" y="21482"/>
                    <a:pt x="16255" y="21483"/>
                  </a:cubicBezTo>
                  <a:cubicBezTo>
                    <a:pt x="16277" y="21486"/>
                    <a:pt x="16301" y="21489"/>
                    <a:pt x="16326" y="21491"/>
                  </a:cubicBezTo>
                  <a:cubicBezTo>
                    <a:pt x="16332" y="21492"/>
                    <a:pt x="16338" y="21493"/>
                    <a:pt x="16344" y="21493"/>
                  </a:cubicBezTo>
                  <a:cubicBezTo>
                    <a:pt x="16363" y="21496"/>
                    <a:pt x="16383" y="21498"/>
                    <a:pt x="16404" y="21500"/>
                  </a:cubicBezTo>
                  <a:cubicBezTo>
                    <a:pt x="16406" y="21500"/>
                    <a:pt x="16409" y="21501"/>
                    <a:pt x="16411" y="21501"/>
                  </a:cubicBezTo>
                  <a:cubicBezTo>
                    <a:pt x="16433" y="21503"/>
                    <a:pt x="16455" y="21506"/>
                    <a:pt x="16478" y="21508"/>
                  </a:cubicBezTo>
                  <a:cubicBezTo>
                    <a:pt x="16479" y="21508"/>
                    <a:pt x="16481" y="21509"/>
                    <a:pt x="16483" y="21509"/>
                  </a:cubicBezTo>
                  <a:cubicBezTo>
                    <a:pt x="16506" y="21511"/>
                    <a:pt x="16529" y="21514"/>
                    <a:pt x="16553" y="21517"/>
                  </a:cubicBezTo>
                  <a:cubicBezTo>
                    <a:pt x="16597" y="21521"/>
                    <a:pt x="16642" y="21526"/>
                    <a:pt x="16688" y="21531"/>
                  </a:cubicBezTo>
                  <a:cubicBezTo>
                    <a:pt x="16688" y="21531"/>
                    <a:pt x="16688" y="21531"/>
                    <a:pt x="16688" y="21531"/>
                  </a:cubicBezTo>
                  <a:cubicBezTo>
                    <a:pt x="16729" y="21535"/>
                    <a:pt x="16770" y="21540"/>
                    <a:pt x="16811" y="21544"/>
                  </a:cubicBezTo>
                  <a:cubicBezTo>
                    <a:pt x="16822" y="21545"/>
                    <a:pt x="16833" y="21546"/>
                    <a:pt x="16843" y="21547"/>
                  </a:cubicBezTo>
                  <a:cubicBezTo>
                    <a:pt x="16876" y="21551"/>
                    <a:pt x="16908" y="21554"/>
                    <a:pt x="16940" y="21557"/>
                  </a:cubicBezTo>
                  <a:cubicBezTo>
                    <a:pt x="16951" y="21559"/>
                    <a:pt x="16961" y="21560"/>
                    <a:pt x="16972" y="21561"/>
                  </a:cubicBezTo>
                  <a:cubicBezTo>
                    <a:pt x="17013" y="21565"/>
                    <a:pt x="17053" y="21569"/>
                    <a:pt x="17092" y="21573"/>
                  </a:cubicBezTo>
                  <a:cubicBezTo>
                    <a:pt x="17092" y="21573"/>
                    <a:pt x="17092" y="21573"/>
                    <a:pt x="17092" y="21573"/>
                  </a:cubicBezTo>
                  <a:cubicBezTo>
                    <a:pt x="17130" y="21576"/>
                    <a:pt x="17166" y="21580"/>
                    <a:pt x="17200" y="21583"/>
                  </a:cubicBezTo>
                  <a:cubicBezTo>
                    <a:pt x="17210" y="21584"/>
                    <a:pt x="17219" y="21584"/>
                    <a:pt x="17229" y="21585"/>
                  </a:cubicBezTo>
                  <a:cubicBezTo>
                    <a:pt x="17252" y="21587"/>
                    <a:pt x="17275" y="21589"/>
                    <a:pt x="17295" y="21591"/>
                  </a:cubicBezTo>
                  <a:cubicBezTo>
                    <a:pt x="17305" y="21592"/>
                    <a:pt x="17314" y="21592"/>
                    <a:pt x="17323" y="21593"/>
                  </a:cubicBezTo>
                  <a:cubicBezTo>
                    <a:pt x="17342" y="21595"/>
                    <a:pt x="17359" y="21596"/>
                    <a:pt x="17374" y="21597"/>
                  </a:cubicBezTo>
                  <a:cubicBezTo>
                    <a:pt x="17381" y="21597"/>
                    <a:pt x="17389" y="21598"/>
                    <a:pt x="17395" y="21598"/>
                  </a:cubicBezTo>
                  <a:cubicBezTo>
                    <a:pt x="17415" y="21599"/>
                    <a:pt x="17432" y="21600"/>
                    <a:pt x="17443" y="21600"/>
                  </a:cubicBezTo>
                  <a:cubicBezTo>
                    <a:pt x="17523" y="21600"/>
                    <a:pt x="17908" y="21505"/>
                    <a:pt x="18333" y="21396"/>
                  </a:cubicBezTo>
                  <a:cubicBezTo>
                    <a:pt x="18758" y="21287"/>
                    <a:pt x="19222" y="21164"/>
                    <a:pt x="19461" y="21108"/>
                  </a:cubicBezTo>
                  <a:cubicBezTo>
                    <a:pt x="19730" y="21044"/>
                    <a:pt x="20033" y="20860"/>
                    <a:pt x="20180" y="20691"/>
                  </a:cubicBezTo>
                  <a:cubicBezTo>
                    <a:pt x="20212" y="20654"/>
                    <a:pt x="20237" y="20617"/>
                    <a:pt x="20252" y="20582"/>
                  </a:cubicBezTo>
                  <a:cubicBezTo>
                    <a:pt x="20291" y="20496"/>
                    <a:pt x="20268" y="20423"/>
                    <a:pt x="20152" y="20388"/>
                  </a:cubicBezTo>
                  <a:cubicBezTo>
                    <a:pt x="20152" y="20388"/>
                    <a:pt x="20151" y="20388"/>
                    <a:pt x="20151" y="20388"/>
                  </a:cubicBezTo>
                  <a:cubicBezTo>
                    <a:pt x="20137" y="20383"/>
                    <a:pt x="20119" y="20379"/>
                    <a:pt x="20099" y="20374"/>
                  </a:cubicBezTo>
                  <a:cubicBezTo>
                    <a:pt x="20094" y="20373"/>
                    <a:pt x="20088" y="20371"/>
                    <a:pt x="20082" y="20370"/>
                  </a:cubicBezTo>
                  <a:cubicBezTo>
                    <a:pt x="20065" y="20366"/>
                    <a:pt x="20046" y="20362"/>
                    <a:pt x="20026" y="20358"/>
                  </a:cubicBezTo>
                  <a:cubicBezTo>
                    <a:pt x="20022" y="20357"/>
                    <a:pt x="20017" y="20356"/>
                    <a:pt x="20012" y="20355"/>
                  </a:cubicBezTo>
                  <a:cubicBezTo>
                    <a:pt x="19987" y="20350"/>
                    <a:pt x="19960" y="20345"/>
                    <a:pt x="19931" y="20340"/>
                  </a:cubicBezTo>
                  <a:cubicBezTo>
                    <a:pt x="19924" y="20339"/>
                    <a:pt x="19916" y="20338"/>
                    <a:pt x="19909" y="20337"/>
                  </a:cubicBezTo>
                  <a:cubicBezTo>
                    <a:pt x="19885" y="20333"/>
                    <a:pt x="19860" y="20329"/>
                    <a:pt x="19835" y="20325"/>
                  </a:cubicBezTo>
                  <a:cubicBezTo>
                    <a:pt x="19825" y="20323"/>
                    <a:pt x="19816" y="20322"/>
                    <a:pt x="19807" y="20320"/>
                  </a:cubicBezTo>
                  <a:cubicBezTo>
                    <a:pt x="19774" y="20315"/>
                    <a:pt x="19739" y="20310"/>
                    <a:pt x="19703" y="20305"/>
                  </a:cubicBezTo>
                  <a:cubicBezTo>
                    <a:pt x="19698" y="20304"/>
                    <a:pt x="19693" y="20303"/>
                    <a:pt x="19689" y="20303"/>
                  </a:cubicBezTo>
                  <a:cubicBezTo>
                    <a:pt x="19655" y="20298"/>
                    <a:pt x="19621" y="20293"/>
                    <a:pt x="19586" y="20288"/>
                  </a:cubicBezTo>
                  <a:cubicBezTo>
                    <a:pt x="19576" y="20287"/>
                    <a:pt x="19566" y="20286"/>
                    <a:pt x="19555" y="20284"/>
                  </a:cubicBezTo>
                  <a:cubicBezTo>
                    <a:pt x="19519" y="20280"/>
                    <a:pt x="19482" y="20275"/>
                    <a:pt x="19445" y="20270"/>
                  </a:cubicBezTo>
                  <a:cubicBezTo>
                    <a:pt x="19440" y="20269"/>
                    <a:pt x="19435" y="20269"/>
                    <a:pt x="19431" y="20268"/>
                  </a:cubicBezTo>
                  <a:cubicBezTo>
                    <a:pt x="19388" y="20263"/>
                    <a:pt x="19344" y="20257"/>
                    <a:pt x="19300" y="20252"/>
                  </a:cubicBezTo>
                  <a:cubicBezTo>
                    <a:pt x="19290" y="20251"/>
                    <a:pt x="19280" y="20250"/>
                    <a:pt x="19270" y="20248"/>
                  </a:cubicBezTo>
                  <a:cubicBezTo>
                    <a:pt x="19232" y="20244"/>
                    <a:pt x="19194" y="20239"/>
                    <a:pt x="19156" y="20235"/>
                  </a:cubicBezTo>
                  <a:cubicBezTo>
                    <a:pt x="19147" y="20234"/>
                    <a:pt x="19139" y="20233"/>
                    <a:pt x="19130" y="20232"/>
                  </a:cubicBezTo>
                  <a:cubicBezTo>
                    <a:pt x="19083" y="20227"/>
                    <a:pt x="19036" y="20221"/>
                    <a:pt x="18988" y="20216"/>
                  </a:cubicBezTo>
                  <a:cubicBezTo>
                    <a:pt x="18985" y="20216"/>
                    <a:pt x="18982" y="20215"/>
                    <a:pt x="18979" y="20215"/>
                  </a:cubicBezTo>
                  <a:cubicBezTo>
                    <a:pt x="18933" y="20210"/>
                    <a:pt x="18887" y="20205"/>
                    <a:pt x="18841" y="20200"/>
                  </a:cubicBezTo>
                  <a:cubicBezTo>
                    <a:pt x="18834" y="20199"/>
                    <a:pt x="18828" y="20199"/>
                    <a:pt x="18821" y="20198"/>
                  </a:cubicBezTo>
                  <a:cubicBezTo>
                    <a:pt x="18721" y="20187"/>
                    <a:pt x="18622" y="20177"/>
                    <a:pt x="18525" y="20168"/>
                  </a:cubicBezTo>
                  <a:cubicBezTo>
                    <a:pt x="18522" y="20167"/>
                    <a:pt x="18518" y="20167"/>
                    <a:pt x="18515" y="20167"/>
                  </a:cubicBezTo>
                  <a:cubicBezTo>
                    <a:pt x="18364" y="20152"/>
                    <a:pt x="18219" y="20139"/>
                    <a:pt x="18087" y="20127"/>
                  </a:cubicBezTo>
                  <a:cubicBezTo>
                    <a:pt x="17940" y="20114"/>
                    <a:pt x="17809" y="20104"/>
                    <a:pt x="17703" y="20096"/>
                  </a:cubicBezTo>
                  <a:cubicBezTo>
                    <a:pt x="17699" y="20096"/>
                    <a:pt x="17695" y="20096"/>
                    <a:pt x="17691" y="20096"/>
                  </a:cubicBezTo>
                  <a:cubicBezTo>
                    <a:pt x="17671" y="20094"/>
                    <a:pt x="17652" y="20093"/>
                    <a:pt x="17634" y="20092"/>
                  </a:cubicBezTo>
                  <a:cubicBezTo>
                    <a:pt x="17627" y="20092"/>
                    <a:pt x="17621" y="20091"/>
                    <a:pt x="17615" y="20091"/>
                  </a:cubicBezTo>
                  <a:cubicBezTo>
                    <a:pt x="17600" y="20090"/>
                    <a:pt x="17586" y="20089"/>
                    <a:pt x="17574" y="20088"/>
                  </a:cubicBezTo>
                  <a:cubicBezTo>
                    <a:pt x="17567" y="20088"/>
                    <a:pt x="17560" y="20088"/>
                    <a:pt x="17554" y="20087"/>
                  </a:cubicBezTo>
                  <a:cubicBezTo>
                    <a:pt x="17542" y="20087"/>
                    <a:pt x="17531" y="20086"/>
                    <a:pt x="17521" y="20086"/>
                  </a:cubicBezTo>
                  <a:cubicBezTo>
                    <a:pt x="17516" y="20086"/>
                    <a:pt x="17511" y="20086"/>
                    <a:pt x="17506" y="20085"/>
                  </a:cubicBezTo>
                  <a:cubicBezTo>
                    <a:pt x="17492" y="20085"/>
                    <a:pt x="17480" y="20085"/>
                    <a:pt x="17470" y="20085"/>
                  </a:cubicBezTo>
                  <a:lnTo>
                    <a:pt x="17470" y="20085"/>
                  </a:lnTo>
                  <a:cubicBezTo>
                    <a:pt x="17449" y="20085"/>
                    <a:pt x="17430" y="20081"/>
                    <a:pt x="17412" y="20075"/>
                  </a:cubicBezTo>
                  <a:cubicBezTo>
                    <a:pt x="17411" y="20075"/>
                    <a:pt x="17410" y="20074"/>
                    <a:pt x="17409" y="20074"/>
                  </a:cubicBezTo>
                  <a:cubicBezTo>
                    <a:pt x="17392" y="20068"/>
                    <a:pt x="17376" y="20059"/>
                    <a:pt x="17361" y="20048"/>
                  </a:cubicBezTo>
                  <a:cubicBezTo>
                    <a:pt x="17303" y="20003"/>
                    <a:pt x="17260" y="19918"/>
                    <a:pt x="17225" y="19790"/>
                  </a:cubicBezTo>
                  <a:cubicBezTo>
                    <a:pt x="17225" y="19790"/>
                    <a:pt x="17225" y="19789"/>
                    <a:pt x="17224" y="19789"/>
                  </a:cubicBezTo>
                  <a:cubicBezTo>
                    <a:pt x="17164" y="19569"/>
                    <a:pt x="17123" y="19224"/>
                    <a:pt x="17056" y="18746"/>
                  </a:cubicBezTo>
                  <a:cubicBezTo>
                    <a:pt x="17055" y="18737"/>
                    <a:pt x="17054" y="18729"/>
                    <a:pt x="17053" y="18721"/>
                  </a:cubicBezTo>
                  <a:cubicBezTo>
                    <a:pt x="17046" y="18671"/>
                    <a:pt x="17038" y="18620"/>
                    <a:pt x="17031" y="18567"/>
                  </a:cubicBezTo>
                  <a:cubicBezTo>
                    <a:pt x="17028" y="18549"/>
                    <a:pt x="17026" y="18532"/>
                    <a:pt x="17023" y="18513"/>
                  </a:cubicBezTo>
                  <a:cubicBezTo>
                    <a:pt x="17014" y="18451"/>
                    <a:pt x="17004" y="18386"/>
                    <a:pt x="16994" y="18320"/>
                  </a:cubicBezTo>
                  <a:cubicBezTo>
                    <a:pt x="16993" y="18315"/>
                    <a:pt x="16993" y="18310"/>
                    <a:pt x="16992" y="18304"/>
                  </a:cubicBezTo>
                  <a:cubicBezTo>
                    <a:pt x="16991" y="18300"/>
                    <a:pt x="16991" y="18295"/>
                    <a:pt x="16990" y="18290"/>
                  </a:cubicBezTo>
                  <a:cubicBezTo>
                    <a:pt x="16978" y="18213"/>
                    <a:pt x="16967" y="18137"/>
                    <a:pt x="16956" y="18062"/>
                  </a:cubicBezTo>
                  <a:cubicBezTo>
                    <a:pt x="16953" y="18038"/>
                    <a:pt x="16949" y="18016"/>
                    <a:pt x="16946" y="17993"/>
                  </a:cubicBezTo>
                  <a:cubicBezTo>
                    <a:pt x="16938" y="17935"/>
                    <a:pt x="16930" y="17877"/>
                    <a:pt x="16922" y="17821"/>
                  </a:cubicBezTo>
                  <a:cubicBezTo>
                    <a:pt x="16920" y="17801"/>
                    <a:pt x="16917" y="17782"/>
                    <a:pt x="16914" y="17762"/>
                  </a:cubicBezTo>
                  <a:cubicBezTo>
                    <a:pt x="16906" y="17699"/>
                    <a:pt x="16898" y="17637"/>
                    <a:pt x="16890" y="17577"/>
                  </a:cubicBezTo>
                  <a:cubicBezTo>
                    <a:pt x="16889" y="17567"/>
                    <a:pt x="16888" y="17558"/>
                    <a:pt x="16887" y="17548"/>
                  </a:cubicBezTo>
                  <a:cubicBezTo>
                    <a:pt x="16877" y="17476"/>
                    <a:pt x="16869" y="17406"/>
                    <a:pt x="16860" y="17337"/>
                  </a:cubicBezTo>
                  <a:cubicBezTo>
                    <a:pt x="16833" y="17117"/>
                    <a:pt x="16809" y="16911"/>
                    <a:pt x="16787" y="16722"/>
                  </a:cubicBezTo>
                  <a:cubicBezTo>
                    <a:pt x="16786" y="16717"/>
                    <a:pt x="16786" y="16712"/>
                    <a:pt x="16785" y="16706"/>
                  </a:cubicBezTo>
                  <a:cubicBezTo>
                    <a:pt x="16779" y="16654"/>
                    <a:pt x="16773" y="16603"/>
                    <a:pt x="16766" y="16553"/>
                  </a:cubicBezTo>
                  <a:cubicBezTo>
                    <a:pt x="16759" y="16493"/>
                    <a:pt x="16752" y="16436"/>
                    <a:pt x="16745" y="16380"/>
                  </a:cubicBezTo>
                  <a:cubicBezTo>
                    <a:pt x="16742" y="16359"/>
                    <a:pt x="16740" y="16340"/>
                    <a:pt x="16737" y="16320"/>
                  </a:cubicBezTo>
                  <a:cubicBezTo>
                    <a:pt x="16731" y="16274"/>
                    <a:pt x="16725" y="16230"/>
                    <a:pt x="16719" y="16187"/>
                  </a:cubicBezTo>
                  <a:cubicBezTo>
                    <a:pt x="16716" y="16170"/>
                    <a:pt x="16714" y="16152"/>
                    <a:pt x="16711" y="16136"/>
                  </a:cubicBezTo>
                  <a:cubicBezTo>
                    <a:pt x="16703" y="16080"/>
                    <a:pt x="16695" y="16025"/>
                    <a:pt x="16686" y="15974"/>
                  </a:cubicBezTo>
                  <a:cubicBezTo>
                    <a:pt x="16685" y="15964"/>
                    <a:pt x="16683" y="15956"/>
                    <a:pt x="16681" y="15946"/>
                  </a:cubicBezTo>
                  <a:cubicBezTo>
                    <a:pt x="16674" y="15903"/>
                    <a:pt x="16666" y="15862"/>
                    <a:pt x="16658" y="15823"/>
                  </a:cubicBezTo>
                  <a:cubicBezTo>
                    <a:pt x="16656" y="15810"/>
                    <a:pt x="16653" y="15797"/>
                    <a:pt x="16650" y="15784"/>
                  </a:cubicBezTo>
                  <a:cubicBezTo>
                    <a:pt x="16641" y="15738"/>
                    <a:pt x="16631" y="15694"/>
                    <a:pt x="16620" y="15653"/>
                  </a:cubicBezTo>
                  <a:cubicBezTo>
                    <a:pt x="16616" y="15638"/>
                    <a:pt x="16611" y="15622"/>
                    <a:pt x="16604" y="15605"/>
                  </a:cubicBezTo>
                  <a:cubicBezTo>
                    <a:pt x="16602" y="15599"/>
                    <a:pt x="16599" y="15592"/>
                    <a:pt x="16597" y="15586"/>
                  </a:cubicBezTo>
                  <a:cubicBezTo>
                    <a:pt x="16592" y="15574"/>
                    <a:pt x="16587" y="15562"/>
                    <a:pt x="16581" y="15549"/>
                  </a:cubicBezTo>
                  <a:cubicBezTo>
                    <a:pt x="16577" y="15540"/>
                    <a:pt x="16573" y="15532"/>
                    <a:pt x="16569" y="15522"/>
                  </a:cubicBezTo>
                  <a:cubicBezTo>
                    <a:pt x="16563" y="15511"/>
                    <a:pt x="16557" y="15499"/>
                    <a:pt x="16551" y="15487"/>
                  </a:cubicBezTo>
                  <a:cubicBezTo>
                    <a:pt x="16545" y="15476"/>
                    <a:pt x="16540" y="15465"/>
                    <a:pt x="16534" y="15454"/>
                  </a:cubicBezTo>
                  <a:cubicBezTo>
                    <a:pt x="16530" y="15446"/>
                    <a:pt x="16525" y="15437"/>
                    <a:pt x="16520" y="15429"/>
                  </a:cubicBezTo>
                  <a:cubicBezTo>
                    <a:pt x="16503" y="15397"/>
                    <a:pt x="16484" y="15364"/>
                    <a:pt x="16464" y="15329"/>
                  </a:cubicBezTo>
                  <a:cubicBezTo>
                    <a:pt x="16461" y="15325"/>
                    <a:pt x="16459" y="15321"/>
                    <a:pt x="16456" y="15316"/>
                  </a:cubicBezTo>
                  <a:cubicBezTo>
                    <a:pt x="16444" y="15295"/>
                    <a:pt x="16431" y="15274"/>
                    <a:pt x="16417" y="15252"/>
                  </a:cubicBezTo>
                  <a:cubicBezTo>
                    <a:pt x="16415" y="15248"/>
                    <a:pt x="16412" y="15243"/>
                    <a:pt x="16409" y="15239"/>
                  </a:cubicBezTo>
                  <a:cubicBezTo>
                    <a:pt x="16395" y="15216"/>
                    <a:pt x="16380" y="15192"/>
                    <a:pt x="16365" y="15168"/>
                  </a:cubicBezTo>
                  <a:cubicBezTo>
                    <a:pt x="16365" y="15168"/>
                    <a:pt x="16365" y="15168"/>
                    <a:pt x="16365" y="15168"/>
                  </a:cubicBezTo>
                  <a:cubicBezTo>
                    <a:pt x="16365" y="15168"/>
                    <a:pt x="16364" y="15167"/>
                    <a:pt x="16364" y="15167"/>
                  </a:cubicBezTo>
                  <a:cubicBezTo>
                    <a:pt x="16341" y="15131"/>
                    <a:pt x="16317" y="15094"/>
                    <a:pt x="16292" y="15055"/>
                  </a:cubicBezTo>
                  <a:cubicBezTo>
                    <a:pt x="16291" y="15054"/>
                    <a:pt x="16290" y="15052"/>
                    <a:pt x="16289" y="15051"/>
                  </a:cubicBezTo>
                  <a:cubicBezTo>
                    <a:pt x="16264" y="15013"/>
                    <a:pt x="16238" y="14974"/>
                    <a:pt x="16211" y="14934"/>
                  </a:cubicBezTo>
                  <a:cubicBezTo>
                    <a:pt x="16210" y="14933"/>
                    <a:pt x="16210" y="14932"/>
                    <a:pt x="16209" y="14931"/>
                  </a:cubicBezTo>
                  <a:cubicBezTo>
                    <a:pt x="15987" y="14604"/>
                    <a:pt x="15707" y="14222"/>
                    <a:pt x="15442" y="13873"/>
                  </a:cubicBezTo>
                  <a:cubicBezTo>
                    <a:pt x="15439" y="13868"/>
                    <a:pt x="15435" y="13864"/>
                    <a:pt x="15432" y="13860"/>
                  </a:cubicBezTo>
                  <a:cubicBezTo>
                    <a:pt x="15403" y="13821"/>
                    <a:pt x="15374" y="13783"/>
                    <a:pt x="15346" y="13746"/>
                  </a:cubicBezTo>
                  <a:cubicBezTo>
                    <a:pt x="15341" y="13740"/>
                    <a:pt x="15336" y="13734"/>
                    <a:pt x="15332" y="13728"/>
                  </a:cubicBezTo>
                  <a:cubicBezTo>
                    <a:pt x="15305" y="13693"/>
                    <a:pt x="15279" y="13659"/>
                    <a:pt x="15254" y="13625"/>
                  </a:cubicBezTo>
                  <a:cubicBezTo>
                    <a:pt x="15247" y="13617"/>
                    <a:pt x="15240" y="13608"/>
                    <a:pt x="15233" y="13599"/>
                  </a:cubicBezTo>
                  <a:cubicBezTo>
                    <a:pt x="15211" y="13569"/>
                    <a:pt x="15188" y="13540"/>
                    <a:pt x="15166" y="13512"/>
                  </a:cubicBezTo>
                  <a:cubicBezTo>
                    <a:pt x="15158" y="13501"/>
                    <a:pt x="15149" y="13490"/>
                    <a:pt x="15141" y="13479"/>
                  </a:cubicBezTo>
                  <a:cubicBezTo>
                    <a:pt x="15120" y="13452"/>
                    <a:pt x="15100" y="13426"/>
                    <a:pt x="15079" y="13400"/>
                  </a:cubicBezTo>
                  <a:cubicBezTo>
                    <a:pt x="15071" y="13389"/>
                    <a:pt x="15062" y="13378"/>
                    <a:pt x="15054" y="13367"/>
                  </a:cubicBezTo>
                  <a:cubicBezTo>
                    <a:pt x="15035" y="13342"/>
                    <a:pt x="15016" y="13318"/>
                    <a:pt x="14998" y="13295"/>
                  </a:cubicBezTo>
                  <a:cubicBezTo>
                    <a:pt x="14990" y="13285"/>
                    <a:pt x="14982" y="13274"/>
                    <a:pt x="14974" y="13264"/>
                  </a:cubicBezTo>
                  <a:cubicBezTo>
                    <a:pt x="14951" y="13235"/>
                    <a:pt x="14930" y="13207"/>
                    <a:pt x="14909" y="13181"/>
                  </a:cubicBezTo>
                  <a:cubicBezTo>
                    <a:pt x="14906" y="13177"/>
                    <a:pt x="14903" y="13174"/>
                    <a:pt x="14901" y="13170"/>
                  </a:cubicBezTo>
                  <a:cubicBezTo>
                    <a:pt x="14901" y="13170"/>
                    <a:pt x="14900" y="13170"/>
                    <a:pt x="14900" y="13169"/>
                  </a:cubicBezTo>
                  <a:cubicBezTo>
                    <a:pt x="14885" y="13151"/>
                    <a:pt x="14872" y="13133"/>
                    <a:pt x="14858" y="13116"/>
                  </a:cubicBezTo>
                  <a:cubicBezTo>
                    <a:pt x="14851" y="13106"/>
                    <a:pt x="14843" y="13096"/>
                    <a:pt x="14836" y="13087"/>
                  </a:cubicBezTo>
                  <a:cubicBezTo>
                    <a:pt x="14826" y="13075"/>
                    <a:pt x="14817" y="13064"/>
                    <a:pt x="14808" y="13053"/>
                  </a:cubicBezTo>
                  <a:cubicBezTo>
                    <a:pt x="14798" y="13039"/>
                    <a:pt x="14787" y="13026"/>
                    <a:pt x="14777" y="13013"/>
                  </a:cubicBezTo>
                  <a:cubicBezTo>
                    <a:pt x="14774" y="13009"/>
                    <a:pt x="14771" y="13006"/>
                    <a:pt x="14768" y="13002"/>
                  </a:cubicBezTo>
                  <a:cubicBezTo>
                    <a:pt x="14736" y="12961"/>
                    <a:pt x="14708" y="12925"/>
                    <a:pt x="14684" y="12895"/>
                  </a:cubicBezTo>
                  <a:cubicBezTo>
                    <a:pt x="14632" y="12830"/>
                    <a:pt x="14602" y="12793"/>
                    <a:pt x="14602" y="12793"/>
                  </a:cubicBezTo>
                  <a:cubicBezTo>
                    <a:pt x="14602" y="12793"/>
                    <a:pt x="14579" y="12686"/>
                    <a:pt x="14543" y="12521"/>
                  </a:cubicBezTo>
                  <a:cubicBezTo>
                    <a:pt x="14541" y="12512"/>
                    <a:pt x="14539" y="12503"/>
                    <a:pt x="14537" y="12494"/>
                  </a:cubicBezTo>
                  <a:cubicBezTo>
                    <a:pt x="14532" y="12469"/>
                    <a:pt x="14526" y="12444"/>
                    <a:pt x="14521" y="12417"/>
                  </a:cubicBezTo>
                  <a:cubicBezTo>
                    <a:pt x="14515" y="12389"/>
                    <a:pt x="14509" y="12361"/>
                    <a:pt x="14502" y="12332"/>
                  </a:cubicBezTo>
                  <a:cubicBezTo>
                    <a:pt x="14501" y="12327"/>
                    <a:pt x="14500" y="12323"/>
                    <a:pt x="14499" y="12318"/>
                  </a:cubicBezTo>
                  <a:cubicBezTo>
                    <a:pt x="14423" y="11964"/>
                    <a:pt x="14319" y="11481"/>
                    <a:pt x="14242" y="11109"/>
                  </a:cubicBezTo>
                  <a:cubicBezTo>
                    <a:pt x="14233" y="11064"/>
                    <a:pt x="14224" y="11022"/>
                    <a:pt x="14216" y="10981"/>
                  </a:cubicBezTo>
                  <a:cubicBezTo>
                    <a:pt x="14214" y="10974"/>
                    <a:pt x="14213" y="10967"/>
                    <a:pt x="14212" y="10961"/>
                  </a:cubicBezTo>
                  <a:cubicBezTo>
                    <a:pt x="14204" y="10924"/>
                    <a:pt x="14197" y="10889"/>
                    <a:pt x="14190" y="10856"/>
                  </a:cubicBezTo>
                  <a:cubicBezTo>
                    <a:pt x="14189" y="10848"/>
                    <a:pt x="14187" y="10841"/>
                    <a:pt x="14186" y="10834"/>
                  </a:cubicBezTo>
                  <a:cubicBezTo>
                    <a:pt x="14179" y="10801"/>
                    <a:pt x="14173" y="10770"/>
                    <a:pt x="14168" y="10742"/>
                  </a:cubicBezTo>
                  <a:cubicBezTo>
                    <a:pt x="14167" y="10739"/>
                    <a:pt x="14167" y="10736"/>
                    <a:pt x="14166" y="10733"/>
                  </a:cubicBezTo>
                  <a:cubicBezTo>
                    <a:pt x="14160" y="10703"/>
                    <a:pt x="14155" y="10676"/>
                    <a:pt x="14151" y="10653"/>
                  </a:cubicBezTo>
                  <a:cubicBezTo>
                    <a:pt x="14148" y="10639"/>
                    <a:pt x="14145" y="10625"/>
                    <a:pt x="14141" y="10609"/>
                  </a:cubicBezTo>
                  <a:cubicBezTo>
                    <a:pt x="14134" y="10579"/>
                    <a:pt x="14124" y="10546"/>
                    <a:pt x="14111" y="10509"/>
                  </a:cubicBezTo>
                  <a:cubicBezTo>
                    <a:pt x="14099" y="10473"/>
                    <a:pt x="14085" y="10435"/>
                    <a:pt x="14068" y="10394"/>
                  </a:cubicBezTo>
                  <a:cubicBezTo>
                    <a:pt x="14052" y="10354"/>
                    <a:pt x="14034" y="10311"/>
                    <a:pt x="14015" y="10267"/>
                  </a:cubicBezTo>
                  <a:cubicBezTo>
                    <a:pt x="13976" y="10179"/>
                    <a:pt x="13931" y="10084"/>
                    <a:pt x="13883" y="9988"/>
                  </a:cubicBezTo>
                  <a:cubicBezTo>
                    <a:pt x="13836" y="9892"/>
                    <a:pt x="13785" y="9794"/>
                    <a:pt x="13734" y="9699"/>
                  </a:cubicBezTo>
                  <a:cubicBezTo>
                    <a:pt x="13650" y="9541"/>
                    <a:pt x="13567" y="9390"/>
                    <a:pt x="13495" y="9264"/>
                  </a:cubicBezTo>
                  <a:cubicBezTo>
                    <a:pt x="13477" y="9232"/>
                    <a:pt x="13460" y="9201"/>
                    <a:pt x="13443" y="9173"/>
                  </a:cubicBezTo>
                  <a:cubicBezTo>
                    <a:pt x="13358" y="9025"/>
                    <a:pt x="13301" y="8929"/>
                    <a:pt x="13301" y="8929"/>
                  </a:cubicBezTo>
                  <a:lnTo>
                    <a:pt x="13237" y="8063"/>
                  </a:lnTo>
                  <a:lnTo>
                    <a:pt x="13168" y="7149"/>
                  </a:lnTo>
                  <a:lnTo>
                    <a:pt x="13394" y="7433"/>
                  </a:lnTo>
                  <a:cubicBezTo>
                    <a:pt x="13394" y="7433"/>
                    <a:pt x="13792" y="7944"/>
                    <a:pt x="14230" y="8143"/>
                  </a:cubicBezTo>
                  <a:cubicBezTo>
                    <a:pt x="14247" y="8151"/>
                    <a:pt x="14270" y="8161"/>
                    <a:pt x="14296" y="8172"/>
                  </a:cubicBezTo>
                  <a:cubicBezTo>
                    <a:pt x="14303" y="8175"/>
                    <a:pt x="14311" y="8179"/>
                    <a:pt x="14319" y="8182"/>
                  </a:cubicBezTo>
                  <a:cubicBezTo>
                    <a:pt x="14340" y="8191"/>
                    <a:pt x="14364" y="8201"/>
                    <a:pt x="14390" y="8212"/>
                  </a:cubicBezTo>
                  <a:cubicBezTo>
                    <a:pt x="14400" y="8216"/>
                    <a:pt x="14410" y="8221"/>
                    <a:pt x="14421" y="8225"/>
                  </a:cubicBezTo>
                  <a:cubicBezTo>
                    <a:pt x="14454" y="8239"/>
                    <a:pt x="14489" y="8254"/>
                    <a:pt x="14528" y="8270"/>
                  </a:cubicBezTo>
                  <a:cubicBezTo>
                    <a:pt x="14533" y="8272"/>
                    <a:pt x="14538" y="8274"/>
                    <a:pt x="14543" y="8276"/>
                  </a:cubicBezTo>
                  <a:cubicBezTo>
                    <a:pt x="14587" y="8295"/>
                    <a:pt x="14636" y="8315"/>
                    <a:pt x="14687" y="8336"/>
                  </a:cubicBezTo>
                  <a:cubicBezTo>
                    <a:pt x="14702" y="8342"/>
                    <a:pt x="14718" y="8349"/>
                    <a:pt x="14734" y="8355"/>
                  </a:cubicBezTo>
                  <a:cubicBezTo>
                    <a:pt x="14774" y="8372"/>
                    <a:pt x="14816" y="8390"/>
                    <a:pt x="14861" y="8408"/>
                  </a:cubicBezTo>
                  <a:cubicBezTo>
                    <a:pt x="14876" y="8414"/>
                    <a:pt x="14892" y="8421"/>
                    <a:pt x="14908" y="8427"/>
                  </a:cubicBezTo>
                  <a:cubicBezTo>
                    <a:pt x="14959" y="8448"/>
                    <a:pt x="15012" y="8470"/>
                    <a:pt x="15067" y="8493"/>
                  </a:cubicBezTo>
                  <a:cubicBezTo>
                    <a:pt x="15077" y="8497"/>
                    <a:pt x="15086" y="8500"/>
                    <a:pt x="15095" y="8504"/>
                  </a:cubicBezTo>
                  <a:cubicBezTo>
                    <a:pt x="15231" y="8560"/>
                    <a:pt x="15377" y="8620"/>
                    <a:pt x="15530" y="8682"/>
                  </a:cubicBezTo>
                  <a:cubicBezTo>
                    <a:pt x="15541" y="8686"/>
                    <a:pt x="15552" y="8691"/>
                    <a:pt x="15563" y="8695"/>
                  </a:cubicBezTo>
                  <a:cubicBezTo>
                    <a:pt x="15718" y="8759"/>
                    <a:pt x="15880" y="8824"/>
                    <a:pt x="16045" y="8892"/>
                  </a:cubicBezTo>
                  <a:cubicBezTo>
                    <a:pt x="16048" y="8893"/>
                    <a:pt x="16051" y="8894"/>
                    <a:pt x="16053" y="8895"/>
                  </a:cubicBezTo>
                  <a:cubicBezTo>
                    <a:pt x="16132" y="8927"/>
                    <a:pt x="16211" y="8959"/>
                    <a:pt x="16290" y="8991"/>
                  </a:cubicBezTo>
                  <a:cubicBezTo>
                    <a:pt x="16304" y="8997"/>
                    <a:pt x="16317" y="9002"/>
                    <a:pt x="16331" y="9008"/>
                  </a:cubicBezTo>
                  <a:cubicBezTo>
                    <a:pt x="16757" y="9180"/>
                    <a:pt x="17189" y="9355"/>
                    <a:pt x="17564" y="9507"/>
                  </a:cubicBezTo>
                  <a:lnTo>
                    <a:pt x="17564" y="9507"/>
                  </a:lnTo>
                  <a:cubicBezTo>
                    <a:pt x="17968" y="9670"/>
                    <a:pt x="18306" y="9806"/>
                    <a:pt x="18503" y="9886"/>
                  </a:cubicBezTo>
                  <a:cubicBezTo>
                    <a:pt x="18504" y="9886"/>
                    <a:pt x="18505" y="9886"/>
                    <a:pt x="18506" y="9887"/>
                  </a:cubicBezTo>
                  <a:cubicBezTo>
                    <a:pt x="18540" y="9900"/>
                    <a:pt x="18570" y="9912"/>
                    <a:pt x="18595" y="9923"/>
                  </a:cubicBezTo>
                  <a:cubicBezTo>
                    <a:pt x="18603" y="9926"/>
                    <a:pt x="18609" y="9928"/>
                    <a:pt x="18617" y="9931"/>
                  </a:cubicBezTo>
                  <a:cubicBezTo>
                    <a:pt x="18637" y="9940"/>
                    <a:pt x="18653" y="9946"/>
                    <a:pt x="18665" y="9951"/>
                  </a:cubicBezTo>
                  <a:cubicBezTo>
                    <a:pt x="18680" y="9957"/>
                    <a:pt x="18691" y="9961"/>
                    <a:pt x="18691" y="9961"/>
                  </a:cubicBezTo>
                  <a:cubicBezTo>
                    <a:pt x="18691" y="9961"/>
                    <a:pt x="18692" y="9962"/>
                    <a:pt x="18692" y="9962"/>
                  </a:cubicBezTo>
                  <a:cubicBezTo>
                    <a:pt x="18692" y="9962"/>
                    <a:pt x="18694" y="9963"/>
                    <a:pt x="18696" y="9965"/>
                  </a:cubicBezTo>
                  <a:cubicBezTo>
                    <a:pt x="18697" y="9966"/>
                    <a:pt x="18699" y="9967"/>
                    <a:pt x="18700" y="9968"/>
                  </a:cubicBezTo>
                  <a:cubicBezTo>
                    <a:pt x="18707" y="9973"/>
                    <a:pt x="18717" y="9981"/>
                    <a:pt x="18732" y="9992"/>
                  </a:cubicBezTo>
                  <a:cubicBezTo>
                    <a:pt x="18735" y="9994"/>
                    <a:pt x="18738" y="9996"/>
                    <a:pt x="18741" y="9998"/>
                  </a:cubicBezTo>
                  <a:cubicBezTo>
                    <a:pt x="18747" y="10003"/>
                    <a:pt x="18753" y="10007"/>
                    <a:pt x="18760" y="10012"/>
                  </a:cubicBezTo>
                  <a:cubicBezTo>
                    <a:pt x="18768" y="10019"/>
                    <a:pt x="18778" y="10026"/>
                    <a:pt x="18789" y="10034"/>
                  </a:cubicBezTo>
                  <a:cubicBezTo>
                    <a:pt x="18791" y="10035"/>
                    <a:pt x="18792" y="10037"/>
                    <a:pt x="18794" y="10038"/>
                  </a:cubicBezTo>
                  <a:cubicBezTo>
                    <a:pt x="18805" y="10046"/>
                    <a:pt x="18816" y="10054"/>
                    <a:pt x="18827" y="10062"/>
                  </a:cubicBezTo>
                  <a:cubicBezTo>
                    <a:pt x="18830" y="10065"/>
                    <a:pt x="18833" y="10067"/>
                    <a:pt x="18837" y="10069"/>
                  </a:cubicBezTo>
                  <a:cubicBezTo>
                    <a:pt x="18848" y="10078"/>
                    <a:pt x="18861" y="10087"/>
                    <a:pt x="18874" y="10097"/>
                  </a:cubicBezTo>
                  <a:cubicBezTo>
                    <a:pt x="18877" y="10099"/>
                    <a:pt x="18881" y="10102"/>
                    <a:pt x="18885" y="10105"/>
                  </a:cubicBezTo>
                  <a:cubicBezTo>
                    <a:pt x="18895" y="10112"/>
                    <a:pt x="18906" y="10120"/>
                    <a:pt x="18917" y="10128"/>
                  </a:cubicBezTo>
                  <a:cubicBezTo>
                    <a:pt x="18924" y="10134"/>
                    <a:pt x="18931" y="10139"/>
                    <a:pt x="18939" y="10144"/>
                  </a:cubicBezTo>
                  <a:cubicBezTo>
                    <a:pt x="18956" y="10157"/>
                    <a:pt x="18975" y="10170"/>
                    <a:pt x="18994" y="10184"/>
                  </a:cubicBezTo>
                  <a:cubicBezTo>
                    <a:pt x="18994" y="10184"/>
                    <a:pt x="18994" y="10185"/>
                    <a:pt x="18994" y="10185"/>
                  </a:cubicBezTo>
                  <a:cubicBezTo>
                    <a:pt x="19011" y="10197"/>
                    <a:pt x="19029" y="10210"/>
                    <a:pt x="19046" y="10223"/>
                  </a:cubicBezTo>
                  <a:cubicBezTo>
                    <a:pt x="19050" y="10225"/>
                    <a:pt x="19054" y="10228"/>
                    <a:pt x="19057" y="10231"/>
                  </a:cubicBezTo>
                  <a:cubicBezTo>
                    <a:pt x="19075" y="10243"/>
                    <a:pt x="19093" y="10256"/>
                    <a:pt x="19111" y="10269"/>
                  </a:cubicBezTo>
                  <a:cubicBezTo>
                    <a:pt x="19115" y="10272"/>
                    <a:pt x="19119" y="10275"/>
                    <a:pt x="19123" y="10278"/>
                  </a:cubicBezTo>
                  <a:cubicBezTo>
                    <a:pt x="19138" y="10289"/>
                    <a:pt x="19154" y="10300"/>
                    <a:pt x="19169" y="10311"/>
                  </a:cubicBezTo>
                  <a:cubicBezTo>
                    <a:pt x="19177" y="10317"/>
                    <a:pt x="19185" y="10323"/>
                    <a:pt x="19193" y="10329"/>
                  </a:cubicBezTo>
                  <a:cubicBezTo>
                    <a:pt x="19234" y="10358"/>
                    <a:pt x="19277" y="10388"/>
                    <a:pt x="19321" y="10419"/>
                  </a:cubicBezTo>
                  <a:cubicBezTo>
                    <a:pt x="19326" y="10423"/>
                    <a:pt x="19332" y="10427"/>
                    <a:pt x="19338" y="10432"/>
                  </a:cubicBezTo>
                  <a:cubicBezTo>
                    <a:pt x="19359" y="10446"/>
                    <a:pt x="19380" y="10461"/>
                    <a:pt x="19401" y="10476"/>
                  </a:cubicBezTo>
                  <a:cubicBezTo>
                    <a:pt x="19405" y="10479"/>
                    <a:pt x="19409" y="10481"/>
                    <a:pt x="19412" y="10484"/>
                  </a:cubicBezTo>
                  <a:cubicBezTo>
                    <a:pt x="19430" y="10496"/>
                    <a:pt x="19447" y="10509"/>
                    <a:pt x="19465" y="10521"/>
                  </a:cubicBezTo>
                  <a:cubicBezTo>
                    <a:pt x="19473" y="10527"/>
                    <a:pt x="19482" y="10532"/>
                    <a:pt x="19490" y="10538"/>
                  </a:cubicBezTo>
                  <a:cubicBezTo>
                    <a:pt x="19507" y="10550"/>
                    <a:pt x="19525" y="10562"/>
                    <a:pt x="19543" y="10575"/>
                  </a:cubicBezTo>
                  <a:cubicBezTo>
                    <a:pt x="19550" y="10580"/>
                    <a:pt x="19558" y="10585"/>
                    <a:pt x="19566" y="10591"/>
                  </a:cubicBezTo>
                  <a:cubicBezTo>
                    <a:pt x="19583" y="10602"/>
                    <a:pt x="19599" y="10614"/>
                    <a:pt x="19616" y="10625"/>
                  </a:cubicBezTo>
                  <a:cubicBezTo>
                    <a:pt x="19625" y="10631"/>
                    <a:pt x="19634" y="10637"/>
                    <a:pt x="19643" y="10643"/>
                  </a:cubicBezTo>
                  <a:cubicBezTo>
                    <a:pt x="19659" y="10655"/>
                    <a:pt x="19676" y="10666"/>
                    <a:pt x="19692" y="10677"/>
                  </a:cubicBezTo>
                  <a:cubicBezTo>
                    <a:pt x="19701" y="10683"/>
                    <a:pt x="19710" y="10689"/>
                    <a:pt x="19718" y="10695"/>
                  </a:cubicBezTo>
                  <a:cubicBezTo>
                    <a:pt x="19735" y="10706"/>
                    <a:pt x="19751" y="10716"/>
                    <a:pt x="19767" y="10727"/>
                  </a:cubicBezTo>
                  <a:cubicBezTo>
                    <a:pt x="19776" y="10733"/>
                    <a:pt x="19785" y="10739"/>
                    <a:pt x="19793" y="10745"/>
                  </a:cubicBezTo>
                  <a:cubicBezTo>
                    <a:pt x="19810" y="10756"/>
                    <a:pt x="19827" y="10767"/>
                    <a:pt x="19844" y="10778"/>
                  </a:cubicBezTo>
                  <a:cubicBezTo>
                    <a:pt x="19851" y="10783"/>
                    <a:pt x="19859" y="10788"/>
                    <a:pt x="19866" y="10792"/>
                  </a:cubicBezTo>
                  <a:cubicBezTo>
                    <a:pt x="19883" y="10803"/>
                    <a:pt x="19899" y="10813"/>
                    <a:pt x="19915" y="10824"/>
                  </a:cubicBezTo>
                  <a:cubicBezTo>
                    <a:pt x="19922" y="10829"/>
                    <a:pt x="19930" y="10833"/>
                    <a:pt x="19937" y="10838"/>
                  </a:cubicBezTo>
                  <a:cubicBezTo>
                    <a:pt x="19953" y="10849"/>
                    <a:pt x="19969" y="10859"/>
                    <a:pt x="19986" y="10869"/>
                  </a:cubicBezTo>
                  <a:cubicBezTo>
                    <a:pt x="19992" y="10873"/>
                    <a:pt x="19999" y="10877"/>
                    <a:pt x="20005" y="10881"/>
                  </a:cubicBezTo>
                  <a:cubicBezTo>
                    <a:pt x="20020" y="10890"/>
                    <a:pt x="20034" y="10899"/>
                    <a:pt x="20048" y="10908"/>
                  </a:cubicBezTo>
                  <a:cubicBezTo>
                    <a:pt x="20055" y="10912"/>
                    <a:pt x="20063" y="10916"/>
                    <a:pt x="20070" y="10921"/>
                  </a:cubicBezTo>
                  <a:cubicBezTo>
                    <a:pt x="20083" y="10928"/>
                    <a:pt x="20095" y="10936"/>
                    <a:pt x="20108" y="10943"/>
                  </a:cubicBezTo>
                  <a:cubicBezTo>
                    <a:pt x="20115" y="10947"/>
                    <a:pt x="20123" y="10952"/>
                    <a:pt x="20131" y="10957"/>
                  </a:cubicBezTo>
                  <a:cubicBezTo>
                    <a:pt x="20142" y="10963"/>
                    <a:pt x="20153" y="10969"/>
                    <a:pt x="20164" y="10975"/>
                  </a:cubicBezTo>
                  <a:cubicBezTo>
                    <a:pt x="20172" y="10980"/>
                    <a:pt x="20180" y="10984"/>
                    <a:pt x="20187" y="10989"/>
                  </a:cubicBezTo>
                  <a:cubicBezTo>
                    <a:pt x="20198" y="10994"/>
                    <a:pt x="20208" y="10999"/>
                    <a:pt x="20218" y="11005"/>
                  </a:cubicBezTo>
                  <a:cubicBezTo>
                    <a:pt x="20225" y="11008"/>
                    <a:pt x="20232" y="11012"/>
                    <a:pt x="20239" y="11016"/>
                  </a:cubicBezTo>
                  <a:cubicBezTo>
                    <a:pt x="20248" y="11021"/>
                    <a:pt x="20257" y="11025"/>
                    <a:pt x="20266" y="11029"/>
                  </a:cubicBezTo>
                  <a:cubicBezTo>
                    <a:pt x="20272" y="11032"/>
                    <a:pt x="20279" y="11035"/>
                    <a:pt x="20285" y="11038"/>
                  </a:cubicBezTo>
                  <a:cubicBezTo>
                    <a:pt x="20296" y="11043"/>
                    <a:pt x="20306" y="11047"/>
                    <a:pt x="20315" y="11051"/>
                  </a:cubicBezTo>
                  <a:cubicBezTo>
                    <a:pt x="20318" y="11052"/>
                    <a:pt x="20322" y="11054"/>
                    <a:pt x="20325" y="11055"/>
                  </a:cubicBezTo>
                  <a:cubicBezTo>
                    <a:pt x="20333" y="11058"/>
                    <a:pt x="20340" y="11060"/>
                    <a:pt x="20348" y="11063"/>
                  </a:cubicBezTo>
                  <a:cubicBezTo>
                    <a:pt x="20351" y="11064"/>
                    <a:pt x="20355" y="11065"/>
                    <a:pt x="20358" y="11066"/>
                  </a:cubicBezTo>
                  <a:cubicBezTo>
                    <a:pt x="20365" y="11068"/>
                    <a:pt x="20371" y="11069"/>
                    <a:pt x="20377" y="11070"/>
                  </a:cubicBezTo>
                  <a:cubicBezTo>
                    <a:pt x="20379" y="11070"/>
                    <a:pt x="20383" y="11071"/>
                    <a:pt x="20385" y="11071"/>
                  </a:cubicBezTo>
                  <a:cubicBezTo>
                    <a:pt x="20393" y="11072"/>
                    <a:pt x="20399" y="11071"/>
                    <a:pt x="20404" y="11069"/>
                  </a:cubicBezTo>
                  <a:cubicBezTo>
                    <a:pt x="20416" y="11065"/>
                    <a:pt x="20433" y="11060"/>
                    <a:pt x="20454" y="11054"/>
                  </a:cubicBezTo>
                  <a:cubicBezTo>
                    <a:pt x="20460" y="11052"/>
                    <a:pt x="20468" y="11050"/>
                    <a:pt x="20476" y="11047"/>
                  </a:cubicBezTo>
                  <a:cubicBezTo>
                    <a:pt x="20491" y="11043"/>
                    <a:pt x="20508" y="11038"/>
                    <a:pt x="20527" y="11033"/>
                  </a:cubicBezTo>
                  <a:cubicBezTo>
                    <a:pt x="20538" y="11030"/>
                    <a:pt x="20549" y="11027"/>
                    <a:pt x="20561" y="11023"/>
                  </a:cubicBezTo>
                  <a:cubicBezTo>
                    <a:pt x="20574" y="11020"/>
                    <a:pt x="20589" y="11016"/>
                    <a:pt x="20603" y="11012"/>
                  </a:cubicBezTo>
                  <a:cubicBezTo>
                    <a:pt x="20651" y="10999"/>
                    <a:pt x="20704" y="10985"/>
                    <a:pt x="20761" y="10969"/>
                  </a:cubicBezTo>
                  <a:cubicBezTo>
                    <a:pt x="20796" y="10960"/>
                    <a:pt x="20832" y="10950"/>
                    <a:pt x="20869" y="10939"/>
                  </a:cubicBezTo>
                  <a:cubicBezTo>
                    <a:pt x="20885" y="10935"/>
                    <a:pt x="20901" y="10930"/>
                    <a:pt x="20917" y="10926"/>
                  </a:cubicBezTo>
                  <a:cubicBezTo>
                    <a:pt x="20930" y="10922"/>
                    <a:pt x="20943" y="10918"/>
                    <a:pt x="20956" y="10915"/>
                  </a:cubicBezTo>
                  <a:cubicBezTo>
                    <a:pt x="20983" y="10907"/>
                    <a:pt x="21011" y="10899"/>
                    <a:pt x="21038" y="10891"/>
                  </a:cubicBezTo>
                  <a:cubicBezTo>
                    <a:pt x="21047" y="10888"/>
                    <a:pt x="21055" y="10886"/>
                    <a:pt x="21063" y="10883"/>
                  </a:cubicBezTo>
                  <a:cubicBezTo>
                    <a:pt x="21086" y="10876"/>
                    <a:pt x="21108" y="10869"/>
                    <a:pt x="21130" y="10862"/>
                  </a:cubicBezTo>
                  <a:cubicBezTo>
                    <a:pt x="21139" y="10860"/>
                    <a:pt x="21148" y="10857"/>
                    <a:pt x="21157" y="10854"/>
                  </a:cubicBezTo>
                  <a:cubicBezTo>
                    <a:pt x="21186" y="10845"/>
                    <a:pt x="21214" y="10836"/>
                    <a:pt x="21241" y="10827"/>
                  </a:cubicBezTo>
                  <a:cubicBezTo>
                    <a:pt x="21246" y="10825"/>
                    <a:pt x="21250" y="10824"/>
                    <a:pt x="21255" y="10822"/>
                  </a:cubicBezTo>
                  <a:cubicBezTo>
                    <a:pt x="21278" y="10814"/>
                    <a:pt x="21301" y="10806"/>
                    <a:pt x="21324" y="10798"/>
                  </a:cubicBezTo>
                  <a:cubicBezTo>
                    <a:pt x="21330" y="10796"/>
                    <a:pt x="21337" y="10793"/>
                    <a:pt x="21343" y="10791"/>
                  </a:cubicBezTo>
                  <a:cubicBezTo>
                    <a:pt x="21369" y="10781"/>
                    <a:pt x="21393" y="10772"/>
                    <a:pt x="21416" y="10762"/>
                  </a:cubicBezTo>
                  <a:cubicBezTo>
                    <a:pt x="21418" y="10762"/>
                    <a:pt x="21420" y="10761"/>
                    <a:pt x="21422" y="10760"/>
                  </a:cubicBezTo>
                  <a:cubicBezTo>
                    <a:pt x="21443" y="10751"/>
                    <a:pt x="21461" y="10743"/>
                    <a:pt x="21479" y="10734"/>
                  </a:cubicBezTo>
                  <a:cubicBezTo>
                    <a:pt x="21483" y="10732"/>
                    <a:pt x="21488" y="10730"/>
                    <a:pt x="21493" y="10728"/>
                  </a:cubicBezTo>
                  <a:cubicBezTo>
                    <a:pt x="21511" y="10718"/>
                    <a:pt x="21528" y="10709"/>
                    <a:pt x="21542" y="10700"/>
                  </a:cubicBezTo>
                  <a:cubicBezTo>
                    <a:pt x="21543" y="10700"/>
                    <a:pt x="21543" y="10699"/>
                    <a:pt x="21544" y="10699"/>
                  </a:cubicBezTo>
                  <a:cubicBezTo>
                    <a:pt x="21557" y="10691"/>
                    <a:pt x="21567" y="10682"/>
                    <a:pt x="21576" y="10674"/>
                  </a:cubicBezTo>
                  <a:cubicBezTo>
                    <a:pt x="21578" y="10672"/>
                    <a:pt x="21580" y="10670"/>
                    <a:pt x="21582" y="10668"/>
                  </a:cubicBezTo>
                  <a:cubicBezTo>
                    <a:pt x="21590" y="10659"/>
                    <a:pt x="21597" y="10651"/>
                    <a:pt x="21599" y="10643"/>
                  </a:cubicBezTo>
                  <a:cubicBezTo>
                    <a:pt x="21600" y="10639"/>
                    <a:pt x="21600" y="10633"/>
                    <a:pt x="21599" y="10626"/>
                  </a:cubicBezTo>
                  <a:cubicBezTo>
                    <a:pt x="21599" y="10623"/>
                    <a:pt x="21597" y="10620"/>
                    <a:pt x="21597" y="10617"/>
                  </a:cubicBezTo>
                  <a:close/>
                </a:path>
              </a:pathLst>
            </a:custGeom>
            <a:solidFill>
              <a:srgbClr val="A6C3D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59884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4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grpSp>
          <p:nvGrpSpPr>
            <p:cNvPr id="9" name="Group 382"/>
            <p:cNvGrpSpPr/>
            <p:nvPr/>
          </p:nvGrpSpPr>
          <p:grpSpPr>
            <a:xfrm>
              <a:off x="4433857" y="3824057"/>
              <a:ext cx="1488762" cy="2092077"/>
              <a:chOff x="2656887" y="1805719"/>
              <a:chExt cx="3071514" cy="4316236"/>
            </a:xfrm>
          </p:grpSpPr>
          <p:sp>
            <p:nvSpPr>
              <p:cNvPr id="12" name="Freeform 381"/>
              <p:cNvSpPr/>
              <p:nvPr/>
            </p:nvSpPr>
            <p:spPr>
              <a:xfrm>
                <a:off x="2688198" y="1821925"/>
                <a:ext cx="2942581" cy="4214490"/>
              </a:xfrm>
              <a:custGeom>
                <a:avLst/>
                <a:gdLst>
                  <a:gd name="connsiteX0" fmla="*/ 2303188 w 2942581"/>
                  <a:gd name="connsiteY0" fmla="*/ 4214490 h 4214490"/>
                  <a:gd name="connsiteX1" fmla="*/ 2736325 w 2942581"/>
                  <a:gd name="connsiteY1" fmla="*/ 4118237 h 4214490"/>
                  <a:gd name="connsiteX2" fmla="*/ 2433817 w 2942581"/>
                  <a:gd name="connsiteY2" fmla="*/ 3987609 h 4214490"/>
                  <a:gd name="connsiteX3" fmla="*/ 2344440 w 2942581"/>
                  <a:gd name="connsiteY3" fmla="*/ 3410093 h 4214490"/>
                  <a:gd name="connsiteX4" fmla="*/ 2282563 w 2942581"/>
                  <a:gd name="connsiteY4" fmla="*/ 3031958 h 4214490"/>
                  <a:gd name="connsiteX5" fmla="*/ 1952554 w 2942581"/>
                  <a:gd name="connsiteY5" fmla="*/ 2385690 h 4214490"/>
                  <a:gd name="connsiteX6" fmla="*/ 1753173 w 2942581"/>
                  <a:gd name="connsiteY6" fmla="*/ 1361287 h 4214490"/>
                  <a:gd name="connsiteX7" fmla="*/ 1863176 w 2942581"/>
                  <a:gd name="connsiteY7" fmla="*/ 1416289 h 4214490"/>
                  <a:gd name="connsiteX8" fmla="*/ 2481943 w 2942581"/>
                  <a:gd name="connsiteY8" fmla="*/ 1883801 h 4214490"/>
                  <a:gd name="connsiteX9" fmla="*/ 2942581 w 2942581"/>
                  <a:gd name="connsiteY9" fmla="*/ 2083182 h 4214490"/>
                  <a:gd name="connsiteX10" fmla="*/ 2461318 w 2942581"/>
                  <a:gd name="connsiteY10" fmla="*/ 1560667 h 4214490"/>
                  <a:gd name="connsiteX11" fmla="*/ 2110683 w 2942581"/>
                  <a:gd name="connsiteY11" fmla="*/ 1354412 h 4214490"/>
                  <a:gd name="connsiteX12" fmla="*/ 2000680 w 2942581"/>
                  <a:gd name="connsiteY12" fmla="*/ 1326911 h 4214490"/>
                  <a:gd name="connsiteX13" fmla="*/ 2069432 w 2942581"/>
                  <a:gd name="connsiteY13" fmla="*/ 1182532 h 4214490"/>
                  <a:gd name="connsiteX14" fmla="*/ 1801300 w 2942581"/>
                  <a:gd name="connsiteY14" fmla="*/ 886899 h 4214490"/>
                  <a:gd name="connsiteX15" fmla="*/ 1601919 w 2942581"/>
                  <a:gd name="connsiteY15" fmla="*/ 818147 h 4214490"/>
                  <a:gd name="connsiteX16" fmla="*/ 1650046 w 2942581"/>
                  <a:gd name="connsiteY16" fmla="*/ 646267 h 4214490"/>
                  <a:gd name="connsiteX17" fmla="*/ 1773799 w 2942581"/>
                  <a:gd name="connsiteY17" fmla="*/ 721895 h 4214490"/>
                  <a:gd name="connsiteX18" fmla="*/ 1980055 w 2942581"/>
                  <a:gd name="connsiteY18" fmla="*/ 536264 h 4214490"/>
                  <a:gd name="connsiteX19" fmla="*/ 1986930 w 2942581"/>
                  <a:gd name="connsiteY19" fmla="*/ 220006 h 4214490"/>
                  <a:gd name="connsiteX20" fmla="*/ 1794425 w 2942581"/>
                  <a:gd name="connsiteY20" fmla="*/ 13750 h 4214490"/>
                  <a:gd name="connsiteX21" fmla="*/ 1581294 w 2942581"/>
                  <a:gd name="connsiteY21" fmla="*/ 0 h 4214490"/>
                  <a:gd name="connsiteX22" fmla="*/ 1388788 w 2942581"/>
                  <a:gd name="connsiteY22" fmla="*/ 171880 h 4214490"/>
                  <a:gd name="connsiteX23" fmla="*/ 1409414 w 2942581"/>
                  <a:gd name="connsiteY23" fmla="*/ 556890 h 4214490"/>
                  <a:gd name="connsiteX24" fmla="*/ 1251285 w 2942581"/>
                  <a:gd name="connsiteY24" fmla="*/ 721895 h 4214490"/>
                  <a:gd name="connsiteX25" fmla="*/ 1017528 w 2942581"/>
                  <a:gd name="connsiteY25" fmla="*/ 763146 h 4214490"/>
                  <a:gd name="connsiteX26" fmla="*/ 687519 w 2942581"/>
                  <a:gd name="connsiteY26" fmla="*/ 1237534 h 4214490"/>
                  <a:gd name="connsiteX27" fmla="*/ 611892 w 2942581"/>
                  <a:gd name="connsiteY27" fmla="*/ 1340661 h 4214490"/>
                  <a:gd name="connsiteX28" fmla="*/ 495014 w 2942581"/>
                  <a:gd name="connsiteY28" fmla="*/ 1313161 h 4214490"/>
                  <a:gd name="connsiteX29" fmla="*/ 185631 w 2942581"/>
                  <a:gd name="connsiteY29" fmla="*/ 1656920 h 4214490"/>
                  <a:gd name="connsiteX30" fmla="*/ 0 w 2942581"/>
                  <a:gd name="connsiteY30" fmla="*/ 1766923 h 4214490"/>
                  <a:gd name="connsiteX31" fmla="*/ 20626 w 2942581"/>
                  <a:gd name="connsiteY31" fmla="*/ 1897552 h 4214490"/>
                  <a:gd name="connsiteX32" fmla="*/ 116879 w 2942581"/>
                  <a:gd name="connsiteY32" fmla="*/ 1980054 h 4214490"/>
                  <a:gd name="connsiteX33" fmla="*/ 226882 w 2942581"/>
                  <a:gd name="connsiteY33" fmla="*/ 1863176 h 4214490"/>
                  <a:gd name="connsiteX34" fmla="*/ 288758 w 2942581"/>
                  <a:gd name="connsiteY34" fmla="*/ 1842550 h 4214490"/>
                  <a:gd name="connsiteX35" fmla="*/ 268133 w 2942581"/>
                  <a:gd name="connsiteY35" fmla="*/ 1739422 h 4214490"/>
                  <a:gd name="connsiteX36" fmla="*/ 632518 w 2942581"/>
                  <a:gd name="connsiteY36" fmla="*/ 1526292 h 4214490"/>
                  <a:gd name="connsiteX37" fmla="*/ 1010653 w 2942581"/>
                  <a:gd name="connsiteY37" fmla="*/ 1278785 h 4214490"/>
                  <a:gd name="connsiteX38" fmla="*/ 1258160 w 2942581"/>
                  <a:gd name="connsiteY38" fmla="*/ 1725672 h 4214490"/>
                  <a:gd name="connsiteX39" fmla="*/ 1265035 w 2942581"/>
                  <a:gd name="connsiteY39" fmla="*/ 1918177 h 4214490"/>
                  <a:gd name="connsiteX40" fmla="*/ 1244410 w 2942581"/>
                  <a:gd name="connsiteY40" fmla="*/ 2193185 h 4214490"/>
                  <a:gd name="connsiteX41" fmla="*/ 1265035 w 2942581"/>
                  <a:gd name="connsiteY41" fmla="*/ 2454442 h 4214490"/>
                  <a:gd name="connsiteX42" fmla="*/ 1519417 w 2942581"/>
                  <a:gd name="connsiteY42" fmla="*/ 2784451 h 4214490"/>
                  <a:gd name="connsiteX43" fmla="*/ 1450665 w 2942581"/>
                  <a:gd name="connsiteY43" fmla="*/ 2942580 h 4214490"/>
                  <a:gd name="connsiteX44" fmla="*/ 1189408 w 2942581"/>
                  <a:gd name="connsiteY44" fmla="*/ 2963206 h 4214490"/>
                  <a:gd name="connsiteX45" fmla="*/ 845649 w 2942581"/>
                  <a:gd name="connsiteY45" fmla="*/ 3128210 h 4214490"/>
                  <a:gd name="connsiteX46" fmla="*/ 694394 w 2942581"/>
                  <a:gd name="connsiteY46" fmla="*/ 3107585 h 4214490"/>
                  <a:gd name="connsiteX47" fmla="*/ 550016 w 2942581"/>
                  <a:gd name="connsiteY47" fmla="*/ 3011332 h 4214490"/>
                  <a:gd name="connsiteX48" fmla="*/ 426262 w 2942581"/>
                  <a:gd name="connsiteY48" fmla="*/ 3128210 h 4214490"/>
                  <a:gd name="connsiteX49" fmla="*/ 295634 w 2942581"/>
                  <a:gd name="connsiteY49" fmla="*/ 3712601 h 4214490"/>
                  <a:gd name="connsiteX50" fmla="*/ 563766 w 2942581"/>
                  <a:gd name="connsiteY50" fmla="*/ 3554472 h 4214490"/>
                  <a:gd name="connsiteX51" fmla="*/ 797522 w 2942581"/>
                  <a:gd name="connsiteY51" fmla="*/ 3375717 h 4214490"/>
                  <a:gd name="connsiteX52" fmla="*/ 1787549 w 2942581"/>
                  <a:gd name="connsiteY52" fmla="*/ 3306965 h 4214490"/>
                  <a:gd name="connsiteX53" fmla="*/ 1890677 w 2942581"/>
                  <a:gd name="connsiteY53" fmla="*/ 3080084 h 4214490"/>
                  <a:gd name="connsiteX54" fmla="*/ 1986930 w 2942581"/>
                  <a:gd name="connsiteY54" fmla="*/ 3293215 h 4214490"/>
                  <a:gd name="connsiteX55" fmla="*/ 1980055 w 2942581"/>
                  <a:gd name="connsiteY55" fmla="*/ 3478845 h 4214490"/>
                  <a:gd name="connsiteX56" fmla="*/ 2303188 w 2942581"/>
                  <a:gd name="connsiteY56" fmla="*/ 4214490 h 421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942581" h="4214490">
                    <a:moveTo>
                      <a:pt x="2303188" y="4214490"/>
                    </a:moveTo>
                    <a:lnTo>
                      <a:pt x="2736325" y="4118237"/>
                    </a:lnTo>
                    <a:lnTo>
                      <a:pt x="2433817" y="3987609"/>
                    </a:lnTo>
                    <a:lnTo>
                      <a:pt x="2344440" y="3410093"/>
                    </a:lnTo>
                    <a:lnTo>
                      <a:pt x="2282563" y="3031958"/>
                    </a:lnTo>
                    <a:lnTo>
                      <a:pt x="1952554" y="2385690"/>
                    </a:lnTo>
                    <a:lnTo>
                      <a:pt x="1753173" y="1361287"/>
                    </a:lnTo>
                    <a:lnTo>
                      <a:pt x="1863176" y="1416289"/>
                    </a:lnTo>
                    <a:lnTo>
                      <a:pt x="2481943" y="1883801"/>
                    </a:lnTo>
                    <a:lnTo>
                      <a:pt x="2942581" y="2083182"/>
                    </a:lnTo>
                    <a:lnTo>
                      <a:pt x="2461318" y="1560667"/>
                    </a:lnTo>
                    <a:lnTo>
                      <a:pt x="2110683" y="1354412"/>
                    </a:lnTo>
                    <a:lnTo>
                      <a:pt x="2000680" y="1326911"/>
                    </a:lnTo>
                    <a:lnTo>
                      <a:pt x="2069432" y="1182532"/>
                    </a:lnTo>
                    <a:lnTo>
                      <a:pt x="1801300" y="886899"/>
                    </a:lnTo>
                    <a:lnTo>
                      <a:pt x="1601919" y="818147"/>
                    </a:lnTo>
                    <a:lnTo>
                      <a:pt x="1650046" y="646267"/>
                    </a:lnTo>
                    <a:lnTo>
                      <a:pt x="1773799" y="721895"/>
                    </a:lnTo>
                    <a:lnTo>
                      <a:pt x="1980055" y="536264"/>
                    </a:lnTo>
                    <a:lnTo>
                      <a:pt x="1986930" y="220006"/>
                    </a:lnTo>
                    <a:lnTo>
                      <a:pt x="1794425" y="13750"/>
                    </a:lnTo>
                    <a:lnTo>
                      <a:pt x="1581294" y="0"/>
                    </a:lnTo>
                    <a:lnTo>
                      <a:pt x="1388788" y="171880"/>
                    </a:lnTo>
                    <a:lnTo>
                      <a:pt x="1409414" y="556890"/>
                    </a:lnTo>
                    <a:lnTo>
                      <a:pt x="1251285" y="721895"/>
                    </a:lnTo>
                    <a:lnTo>
                      <a:pt x="1017528" y="763146"/>
                    </a:lnTo>
                    <a:lnTo>
                      <a:pt x="687519" y="1237534"/>
                    </a:lnTo>
                    <a:lnTo>
                      <a:pt x="611892" y="1340661"/>
                    </a:lnTo>
                    <a:lnTo>
                      <a:pt x="495014" y="1313161"/>
                    </a:lnTo>
                    <a:lnTo>
                      <a:pt x="185631" y="1656920"/>
                    </a:lnTo>
                    <a:lnTo>
                      <a:pt x="0" y="1766923"/>
                    </a:lnTo>
                    <a:lnTo>
                      <a:pt x="20626" y="1897552"/>
                    </a:lnTo>
                    <a:lnTo>
                      <a:pt x="116879" y="1980054"/>
                    </a:lnTo>
                    <a:lnTo>
                      <a:pt x="226882" y="1863176"/>
                    </a:lnTo>
                    <a:lnTo>
                      <a:pt x="288758" y="1842550"/>
                    </a:lnTo>
                    <a:lnTo>
                      <a:pt x="268133" y="1739422"/>
                    </a:lnTo>
                    <a:lnTo>
                      <a:pt x="632518" y="1526292"/>
                    </a:lnTo>
                    <a:lnTo>
                      <a:pt x="1010653" y="1278785"/>
                    </a:lnTo>
                    <a:lnTo>
                      <a:pt x="1258160" y="1725672"/>
                    </a:lnTo>
                    <a:lnTo>
                      <a:pt x="1265035" y="1918177"/>
                    </a:lnTo>
                    <a:lnTo>
                      <a:pt x="1244410" y="2193185"/>
                    </a:lnTo>
                    <a:lnTo>
                      <a:pt x="1265035" y="2454442"/>
                    </a:lnTo>
                    <a:lnTo>
                      <a:pt x="1519417" y="2784451"/>
                    </a:lnTo>
                    <a:lnTo>
                      <a:pt x="1450665" y="2942580"/>
                    </a:lnTo>
                    <a:lnTo>
                      <a:pt x="1189408" y="2963206"/>
                    </a:lnTo>
                    <a:lnTo>
                      <a:pt x="845649" y="3128210"/>
                    </a:lnTo>
                    <a:lnTo>
                      <a:pt x="694394" y="3107585"/>
                    </a:lnTo>
                    <a:lnTo>
                      <a:pt x="550016" y="3011332"/>
                    </a:lnTo>
                    <a:lnTo>
                      <a:pt x="426262" y="3128210"/>
                    </a:lnTo>
                    <a:lnTo>
                      <a:pt x="295634" y="3712601"/>
                    </a:lnTo>
                    <a:lnTo>
                      <a:pt x="563766" y="3554472"/>
                    </a:lnTo>
                    <a:lnTo>
                      <a:pt x="797522" y="3375717"/>
                    </a:lnTo>
                    <a:lnTo>
                      <a:pt x="1787549" y="3306965"/>
                    </a:lnTo>
                    <a:lnTo>
                      <a:pt x="1890677" y="3080084"/>
                    </a:lnTo>
                    <a:lnTo>
                      <a:pt x="1986930" y="3293215"/>
                    </a:lnTo>
                    <a:lnTo>
                      <a:pt x="1980055" y="3478845"/>
                    </a:lnTo>
                    <a:lnTo>
                      <a:pt x="2303188" y="4214490"/>
                    </a:lnTo>
                    <a:close/>
                  </a:path>
                </a:pathLst>
              </a:custGeom>
              <a:gradFill>
                <a:gsLst>
                  <a:gs pos="73000">
                    <a:schemeClr val="tx2"/>
                  </a:gs>
                  <a:gs pos="58000">
                    <a:schemeClr val="accent3"/>
                  </a:gs>
                  <a:gs pos="0">
                    <a:schemeClr val="accent5">
                      <a:lumMod val="75000"/>
                    </a:schemeClr>
                  </a:gs>
                  <a:gs pos="29000">
                    <a:schemeClr val="accent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8846"/>
                <a:endParaRPr lang="en-US" sz="1194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3" name="Shape 6"/>
              <p:cNvSpPr/>
              <p:nvPr/>
            </p:nvSpPr>
            <p:spPr>
              <a:xfrm>
                <a:off x="5306041" y="3790973"/>
                <a:ext cx="6782" cy="3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877" y="8872"/>
                      <a:pt x="16202" y="16195"/>
                      <a:pt x="21600" y="21600"/>
                    </a:cubicBezTo>
                    <a:cubicBezTo>
                      <a:pt x="16237" y="16228"/>
                      <a:pt x="9037" y="9042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" name="Shape 7"/>
              <p:cNvSpPr/>
              <p:nvPr/>
            </p:nvSpPr>
            <p:spPr>
              <a:xfrm>
                <a:off x="5157792" y="3707179"/>
                <a:ext cx="133786" cy="75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"/>
                    </a:moveTo>
                    <a:lnTo>
                      <a:pt x="0" y="0"/>
                    </a:lnTo>
                    <a:cubicBezTo>
                      <a:pt x="9269" y="9280"/>
                      <a:pt x="17050" y="17055"/>
                      <a:pt x="21600" y="21600"/>
                    </a:cubicBezTo>
                    <a:cubicBezTo>
                      <a:pt x="17054" y="17060"/>
                      <a:pt x="9283" y="9296"/>
                      <a:pt x="0" y="1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" name="Shape 8"/>
              <p:cNvSpPr/>
              <p:nvPr/>
            </p:nvSpPr>
            <p:spPr>
              <a:xfrm>
                <a:off x="5293150" y="3778081"/>
                <a:ext cx="12644" cy="7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338" y="8341"/>
                      <a:pt x="15448" y="15448"/>
                      <a:pt x="21600" y="21600"/>
                    </a:cubicBezTo>
                    <a:cubicBezTo>
                      <a:pt x="15513" y="15515"/>
                      <a:pt x="8216" y="8223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" name="Shape 9"/>
              <p:cNvSpPr/>
              <p:nvPr/>
            </p:nvSpPr>
            <p:spPr>
              <a:xfrm>
                <a:off x="5318932" y="3797418"/>
                <a:ext cx="78" cy="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0073" y="19376"/>
                      <a:pt x="0" y="0"/>
                      <a:pt x="0" y="0"/>
                    </a:cubicBezTo>
                    <a:cubicBezTo>
                      <a:pt x="0" y="0"/>
                      <a:pt x="18327" y="19376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" name="Shape 10"/>
              <p:cNvSpPr/>
              <p:nvPr/>
            </p:nvSpPr>
            <p:spPr>
              <a:xfrm>
                <a:off x="5583203" y="3642723"/>
                <a:ext cx="5148" cy="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31" y="14163"/>
                      <a:pt x="6977" y="6906"/>
                      <a:pt x="0" y="0"/>
                    </a:cubicBezTo>
                    <a:cubicBezTo>
                      <a:pt x="6977" y="6906"/>
                      <a:pt x="14231" y="14178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9" name="Shape 11"/>
              <p:cNvSpPr/>
              <p:nvPr/>
            </p:nvSpPr>
            <p:spPr>
              <a:xfrm>
                <a:off x="5608986" y="3687843"/>
                <a:ext cx="38191" cy="6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21600"/>
                    </a:lnTo>
                    <a:cubicBezTo>
                      <a:pt x="14280" y="14079"/>
                      <a:pt x="6872" y="6677"/>
                      <a:pt x="0" y="0"/>
                    </a:cubicBezTo>
                    <a:cubicBezTo>
                      <a:pt x="6875" y="6682"/>
                      <a:pt x="14273" y="1407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0" name="Shape 12"/>
              <p:cNvSpPr/>
              <p:nvPr/>
            </p:nvSpPr>
            <p:spPr>
              <a:xfrm>
                <a:off x="5602540" y="3674951"/>
                <a:ext cx="6926" cy="11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72" y="14233"/>
                      <a:pt x="7067" y="7030"/>
                      <a:pt x="0" y="0"/>
                    </a:cubicBezTo>
                    <a:cubicBezTo>
                      <a:pt x="7067" y="7030"/>
                      <a:pt x="14272" y="14233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1" name="Shape 13"/>
              <p:cNvSpPr/>
              <p:nvPr/>
            </p:nvSpPr>
            <p:spPr>
              <a:xfrm>
                <a:off x="5589649" y="3655614"/>
                <a:ext cx="5973" cy="9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27" y="14170"/>
                      <a:pt x="7014" y="6958"/>
                      <a:pt x="0" y="0"/>
                    </a:cubicBezTo>
                    <a:cubicBezTo>
                      <a:pt x="7014" y="6952"/>
                      <a:pt x="14227" y="1418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2" name="Shape 14"/>
              <p:cNvSpPr/>
              <p:nvPr/>
            </p:nvSpPr>
            <p:spPr>
              <a:xfrm>
                <a:off x="5576757" y="3636278"/>
                <a:ext cx="4322" cy="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06" y="14170"/>
                      <a:pt x="6922" y="6863"/>
                      <a:pt x="0" y="0"/>
                    </a:cubicBezTo>
                    <a:cubicBezTo>
                      <a:pt x="6922" y="6845"/>
                      <a:pt x="14234" y="14188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3" name="Shape 15"/>
              <p:cNvSpPr/>
              <p:nvPr/>
            </p:nvSpPr>
            <p:spPr>
              <a:xfrm>
                <a:off x="5596094" y="3662060"/>
                <a:ext cx="6356" cy="10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73" y="14216"/>
                      <a:pt x="7041" y="6990"/>
                      <a:pt x="0" y="0"/>
                    </a:cubicBezTo>
                    <a:cubicBezTo>
                      <a:pt x="7041" y="7002"/>
                      <a:pt x="14254" y="14216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4" name="Shape 16"/>
              <p:cNvSpPr/>
              <p:nvPr/>
            </p:nvSpPr>
            <p:spPr>
              <a:xfrm>
                <a:off x="5531638" y="3597604"/>
                <a:ext cx="3419" cy="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596" y="13308"/>
                      <a:pt x="7387" y="6142"/>
                      <a:pt x="0" y="0"/>
                    </a:cubicBezTo>
                    <a:cubicBezTo>
                      <a:pt x="7422" y="6142"/>
                      <a:pt x="14596" y="13308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5" name="Shape 17"/>
              <p:cNvSpPr/>
              <p:nvPr/>
            </p:nvSpPr>
            <p:spPr>
              <a:xfrm>
                <a:off x="5557421" y="3604049"/>
                <a:ext cx="1019" cy="1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561" y="14743"/>
                      <a:pt x="6221" y="5722"/>
                      <a:pt x="0" y="0"/>
                    </a:cubicBezTo>
                    <a:cubicBezTo>
                      <a:pt x="6221" y="5722"/>
                      <a:pt x="14678" y="1479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6" name="Shape 18"/>
              <p:cNvSpPr/>
              <p:nvPr/>
            </p:nvSpPr>
            <p:spPr>
              <a:xfrm>
                <a:off x="5557421" y="3610495"/>
                <a:ext cx="1701" cy="2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53" y="14311"/>
                      <a:pt x="6467" y="6184"/>
                      <a:pt x="0" y="0"/>
                    </a:cubicBezTo>
                    <a:cubicBezTo>
                      <a:pt x="6467" y="6184"/>
                      <a:pt x="14353" y="14337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7" name="Shape 19"/>
              <p:cNvSpPr/>
              <p:nvPr/>
            </p:nvSpPr>
            <p:spPr>
              <a:xfrm>
                <a:off x="5550975" y="3597604"/>
                <a:ext cx="2017" cy="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5372" y="13300"/>
                      <a:pt x="7121" y="7396"/>
                      <a:pt x="0" y="0"/>
                    </a:cubicBezTo>
                    <a:cubicBezTo>
                      <a:pt x="7121" y="7249"/>
                      <a:pt x="15372" y="1330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8" name="Shape 20"/>
              <p:cNvSpPr/>
              <p:nvPr/>
            </p:nvSpPr>
            <p:spPr>
              <a:xfrm>
                <a:off x="5518747" y="3597604"/>
                <a:ext cx="3142" cy="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4287"/>
                      <a:pt x="7389" y="4762"/>
                      <a:pt x="0" y="0"/>
                    </a:cubicBezTo>
                    <a:cubicBezTo>
                      <a:pt x="7427" y="4762"/>
                      <a:pt x="14400" y="14287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29" name="Shape 21"/>
              <p:cNvSpPr/>
              <p:nvPr/>
            </p:nvSpPr>
            <p:spPr>
              <a:xfrm>
                <a:off x="5383390" y="3323162"/>
                <a:ext cx="121" cy="1489945"/>
              </a:xfrm>
              <a:prstGeom prst="rect">
                <a:avLst/>
              </a:pr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0" name="Shape 22"/>
              <p:cNvSpPr/>
              <p:nvPr/>
            </p:nvSpPr>
            <p:spPr>
              <a:xfrm>
                <a:off x="5538084" y="3597604"/>
                <a:ext cx="2959" cy="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890" y="13350"/>
                      <a:pt x="7365" y="6689"/>
                      <a:pt x="0" y="0"/>
                    </a:cubicBezTo>
                    <a:cubicBezTo>
                      <a:pt x="7365" y="6689"/>
                      <a:pt x="14890" y="1335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1" name="Shape 23"/>
              <p:cNvSpPr/>
              <p:nvPr/>
            </p:nvSpPr>
            <p:spPr>
              <a:xfrm>
                <a:off x="5563866" y="3610495"/>
                <a:ext cx="2261" cy="3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92" y="14258"/>
                      <a:pt x="6669" y="6514"/>
                      <a:pt x="0" y="0"/>
                    </a:cubicBezTo>
                    <a:cubicBezTo>
                      <a:pt x="6669" y="6514"/>
                      <a:pt x="14292" y="14258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2" name="Shape 24"/>
              <p:cNvSpPr/>
              <p:nvPr/>
            </p:nvSpPr>
            <p:spPr>
              <a:xfrm>
                <a:off x="5505856" y="3597604"/>
                <a:ext cx="1308" cy="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283" y="10800"/>
                      <a:pt x="7421" y="10800"/>
                      <a:pt x="0" y="21600"/>
                    </a:cubicBezTo>
                    <a:cubicBezTo>
                      <a:pt x="7421" y="10800"/>
                      <a:pt x="14283" y="10800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3" name="Shape 25"/>
              <p:cNvSpPr/>
              <p:nvPr/>
            </p:nvSpPr>
            <p:spPr>
              <a:xfrm>
                <a:off x="5570312" y="3623386"/>
                <a:ext cx="3342" cy="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56" y="14215"/>
                      <a:pt x="6876" y="6786"/>
                      <a:pt x="0" y="0"/>
                    </a:cubicBezTo>
                    <a:cubicBezTo>
                      <a:pt x="6876" y="6786"/>
                      <a:pt x="14292" y="14227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4" name="Shape 26"/>
              <p:cNvSpPr/>
              <p:nvPr/>
            </p:nvSpPr>
            <p:spPr>
              <a:xfrm>
                <a:off x="5563866" y="3616941"/>
                <a:ext cx="2731" cy="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82" y="14234"/>
                      <a:pt x="6789" y="6666"/>
                      <a:pt x="0" y="0"/>
                    </a:cubicBezTo>
                    <a:cubicBezTo>
                      <a:pt x="6789" y="6651"/>
                      <a:pt x="14282" y="14234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5" name="Shape 27"/>
              <p:cNvSpPr/>
              <p:nvPr/>
            </p:nvSpPr>
            <p:spPr>
              <a:xfrm>
                <a:off x="5048216" y="3313996"/>
                <a:ext cx="21957" cy="17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38" y="14326"/>
                      <a:pt x="7227" y="7131"/>
                      <a:pt x="0" y="0"/>
                    </a:cubicBezTo>
                    <a:cubicBezTo>
                      <a:pt x="7233" y="7134"/>
                      <a:pt x="14433" y="1432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6" name="Shape 28"/>
              <p:cNvSpPr/>
              <p:nvPr/>
            </p:nvSpPr>
            <p:spPr>
              <a:xfrm>
                <a:off x="4945086" y="3236649"/>
                <a:ext cx="17419" cy="1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80" y="14193"/>
                      <a:pt x="7186" y="7071"/>
                      <a:pt x="0" y="0"/>
                    </a:cubicBezTo>
                    <a:cubicBezTo>
                      <a:pt x="7186" y="7071"/>
                      <a:pt x="14373" y="14193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7" name="Shape 29"/>
              <p:cNvSpPr/>
              <p:nvPr/>
            </p:nvSpPr>
            <p:spPr>
              <a:xfrm>
                <a:off x="4758163" y="3159301"/>
                <a:ext cx="13402" cy="1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07" y="8447"/>
                      <a:pt x="7126" y="5001"/>
                      <a:pt x="0" y="0"/>
                    </a:cubicBezTo>
                    <a:cubicBezTo>
                      <a:pt x="7126" y="5001"/>
                      <a:pt x="14207" y="8447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8" name="Shape 30"/>
              <p:cNvSpPr/>
              <p:nvPr/>
            </p:nvSpPr>
            <p:spPr>
              <a:xfrm>
                <a:off x="5073998" y="3333333"/>
                <a:ext cx="23198" cy="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55" y="14354"/>
                      <a:pt x="7243" y="7152"/>
                      <a:pt x="0" y="0"/>
                    </a:cubicBezTo>
                    <a:cubicBezTo>
                      <a:pt x="7248" y="7159"/>
                      <a:pt x="14444" y="14351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39" name="Shape 31"/>
              <p:cNvSpPr/>
              <p:nvPr/>
            </p:nvSpPr>
            <p:spPr>
              <a:xfrm>
                <a:off x="4777499" y="3159301"/>
                <a:ext cx="12888" cy="2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45" y="12408"/>
                      <a:pt x="7150" y="6602"/>
                      <a:pt x="0" y="0"/>
                    </a:cubicBezTo>
                    <a:cubicBezTo>
                      <a:pt x="7150" y="6626"/>
                      <a:pt x="14236" y="12408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0" name="Shape 32"/>
              <p:cNvSpPr/>
              <p:nvPr/>
            </p:nvSpPr>
            <p:spPr>
              <a:xfrm>
                <a:off x="5022433" y="3294659"/>
                <a:ext cx="20761" cy="1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17" y="14296"/>
                      <a:pt x="7211" y="7109"/>
                      <a:pt x="0" y="0"/>
                    </a:cubicBezTo>
                    <a:cubicBezTo>
                      <a:pt x="7217" y="7113"/>
                      <a:pt x="14417" y="14293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1" name="Shape 33"/>
              <p:cNvSpPr/>
              <p:nvPr/>
            </p:nvSpPr>
            <p:spPr>
              <a:xfrm>
                <a:off x="5099781" y="3352670"/>
                <a:ext cx="24473" cy="20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21600"/>
                    </a:lnTo>
                    <a:cubicBezTo>
                      <a:pt x="14475" y="14384"/>
                      <a:pt x="7267" y="7176"/>
                      <a:pt x="0" y="0"/>
                    </a:cubicBezTo>
                    <a:cubicBezTo>
                      <a:pt x="7272" y="7182"/>
                      <a:pt x="14470" y="1437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2" name="Shape 34"/>
              <p:cNvSpPr/>
              <p:nvPr/>
            </p:nvSpPr>
            <p:spPr>
              <a:xfrm>
                <a:off x="4970868" y="3255985"/>
                <a:ext cx="18400" cy="12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87" y="14233"/>
                      <a:pt x="7194" y="7080"/>
                      <a:pt x="0" y="0"/>
                    </a:cubicBezTo>
                    <a:cubicBezTo>
                      <a:pt x="7194" y="7084"/>
                      <a:pt x="14387" y="14229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3" name="Shape 35"/>
              <p:cNvSpPr/>
              <p:nvPr/>
            </p:nvSpPr>
            <p:spPr>
              <a:xfrm>
                <a:off x="4996651" y="3275322"/>
                <a:ext cx="19502" cy="14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3" y="14268"/>
                      <a:pt x="7204" y="7099"/>
                      <a:pt x="0" y="0"/>
                    </a:cubicBezTo>
                    <a:cubicBezTo>
                      <a:pt x="7204" y="7099"/>
                      <a:pt x="14403" y="14264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4" name="Shape 36"/>
              <p:cNvSpPr/>
              <p:nvPr/>
            </p:nvSpPr>
            <p:spPr>
              <a:xfrm>
                <a:off x="4874184" y="3197975"/>
                <a:ext cx="14810" cy="7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28" y="13975"/>
                      <a:pt x="7176" y="7027"/>
                      <a:pt x="0" y="0"/>
                    </a:cubicBezTo>
                    <a:cubicBezTo>
                      <a:pt x="7176" y="7027"/>
                      <a:pt x="14328" y="1397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5" name="Shape 37"/>
              <p:cNvSpPr/>
              <p:nvPr/>
            </p:nvSpPr>
            <p:spPr>
              <a:xfrm>
                <a:off x="4848401" y="3185084"/>
                <a:ext cx="14096" cy="6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15" y="13845"/>
                      <a:pt x="7174" y="7008"/>
                      <a:pt x="0" y="0"/>
                    </a:cubicBezTo>
                    <a:cubicBezTo>
                      <a:pt x="7174" y="6999"/>
                      <a:pt x="14306" y="1384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6" name="Shape 38"/>
              <p:cNvSpPr/>
              <p:nvPr/>
            </p:nvSpPr>
            <p:spPr>
              <a:xfrm>
                <a:off x="4893521" y="3210866"/>
                <a:ext cx="15619" cy="8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43" y="14072"/>
                      <a:pt x="7172" y="7043"/>
                      <a:pt x="0" y="0"/>
                    </a:cubicBezTo>
                    <a:cubicBezTo>
                      <a:pt x="7172" y="7043"/>
                      <a:pt x="14343" y="1407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7" name="Shape 39"/>
              <p:cNvSpPr/>
              <p:nvPr/>
            </p:nvSpPr>
            <p:spPr>
              <a:xfrm>
                <a:off x="4732380" y="3159301"/>
                <a:ext cx="19003" cy="1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9" extrusionOk="0">
                    <a:moveTo>
                      <a:pt x="21600" y="49"/>
                    </a:moveTo>
                    <a:cubicBezTo>
                      <a:pt x="14169" y="-641"/>
                      <a:pt x="6953" y="5974"/>
                      <a:pt x="0" y="20959"/>
                    </a:cubicBezTo>
                    <a:cubicBezTo>
                      <a:pt x="6953" y="5974"/>
                      <a:pt x="14169" y="-641"/>
                      <a:pt x="21600" y="49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8" name="Shape 40"/>
              <p:cNvSpPr/>
              <p:nvPr/>
            </p:nvSpPr>
            <p:spPr>
              <a:xfrm>
                <a:off x="4803282" y="3165747"/>
                <a:ext cx="12977" cy="3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67" y="13270"/>
                      <a:pt x="7156" y="6888"/>
                      <a:pt x="0" y="0"/>
                    </a:cubicBezTo>
                    <a:cubicBezTo>
                      <a:pt x="7166" y="6888"/>
                      <a:pt x="14267" y="1327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49" name="Shape 41"/>
              <p:cNvSpPr/>
              <p:nvPr/>
            </p:nvSpPr>
            <p:spPr>
              <a:xfrm>
                <a:off x="4919303" y="3223757"/>
                <a:ext cx="16517" cy="1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62" y="14141"/>
                      <a:pt x="7180" y="7049"/>
                      <a:pt x="0" y="0"/>
                    </a:cubicBezTo>
                    <a:cubicBezTo>
                      <a:pt x="7180" y="7055"/>
                      <a:pt x="14362" y="14141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0" name="Shape 42"/>
              <p:cNvSpPr/>
              <p:nvPr/>
            </p:nvSpPr>
            <p:spPr>
              <a:xfrm>
                <a:off x="4822619" y="3172192"/>
                <a:ext cx="13463" cy="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94" y="13635"/>
                      <a:pt x="7165" y="6972"/>
                      <a:pt x="0" y="0"/>
                    </a:cubicBezTo>
                    <a:cubicBezTo>
                      <a:pt x="7165" y="6960"/>
                      <a:pt x="14294" y="1363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1" name="Shape 43"/>
              <p:cNvSpPr/>
              <p:nvPr/>
            </p:nvSpPr>
            <p:spPr>
              <a:xfrm>
                <a:off x="4674369" y="3952113"/>
                <a:ext cx="244" cy="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3726" y="14029"/>
                      <a:pt x="7386" y="7375"/>
                      <a:pt x="0" y="0"/>
                    </a:cubicBezTo>
                    <a:cubicBezTo>
                      <a:pt x="7386" y="7375"/>
                      <a:pt x="14214" y="14029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2" name="Shape 44"/>
              <p:cNvSpPr/>
              <p:nvPr/>
            </p:nvSpPr>
            <p:spPr>
              <a:xfrm>
                <a:off x="4571239" y="3636278"/>
                <a:ext cx="7452" cy="18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019" y="13985"/>
                      <a:pt x="6808" y="6762"/>
                      <a:pt x="0" y="0"/>
                    </a:cubicBezTo>
                    <a:cubicBezTo>
                      <a:pt x="6808" y="6762"/>
                      <a:pt x="14019" y="1398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3" name="Shape 45"/>
              <p:cNvSpPr/>
              <p:nvPr/>
            </p:nvSpPr>
            <p:spPr>
              <a:xfrm>
                <a:off x="4674369" y="3971450"/>
                <a:ext cx="610" cy="4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131" y="14228"/>
                      <a:pt x="7079" y="7164"/>
                      <a:pt x="0" y="0"/>
                    </a:cubicBezTo>
                    <a:cubicBezTo>
                      <a:pt x="7079" y="7164"/>
                      <a:pt x="14131" y="14228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4" name="Shape 46"/>
              <p:cNvSpPr/>
              <p:nvPr/>
            </p:nvSpPr>
            <p:spPr>
              <a:xfrm>
                <a:off x="4680815" y="3997233"/>
                <a:ext cx="582" cy="3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10" y="14325"/>
                      <a:pt x="7190" y="7155"/>
                      <a:pt x="0" y="0"/>
                    </a:cubicBezTo>
                    <a:cubicBezTo>
                      <a:pt x="6986" y="7110"/>
                      <a:pt x="14410" y="1435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5" name="Shape 47"/>
              <p:cNvSpPr/>
              <p:nvPr/>
            </p:nvSpPr>
            <p:spPr>
              <a:xfrm>
                <a:off x="4597022" y="2443836"/>
                <a:ext cx="17170" cy="23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479" y="14285"/>
                      <a:pt x="14721" y="7054"/>
                      <a:pt x="21600" y="0"/>
                    </a:cubicBezTo>
                    <a:cubicBezTo>
                      <a:pt x="14707" y="7067"/>
                      <a:pt x="7500" y="14275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6" name="Shape 48"/>
              <p:cNvSpPr/>
              <p:nvPr/>
            </p:nvSpPr>
            <p:spPr>
              <a:xfrm>
                <a:off x="4539011" y="2521184"/>
                <a:ext cx="16317" cy="19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61" y="14490"/>
                      <a:pt x="14478" y="7287"/>
                      <a:pt x="21600" y="0"/>
                    </a:cubicBezTo>
                    <a:cubicBezTo>
                      <a:pt x="14471" y="7290"/>
                      <a:pt x="7268" y="14487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7" name="Shape 49"/>
              <p:cNvSpPr/>
              <p:nvPr/>
            </p:nvSpPr>
            <p:spPr>
              <a:xfrm>
                <a:off x="4558348" y="2495401"/>
                <a:ext cx="18360" cy="22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39" y="14443"/>
                      <a:pt x="14541" y="7220"/>
                      <a:pt x="21600" y="0"/>
                    </a:cubicBezTo>
                    <a:cubicBezTo>
                      <a:pt x="14535" y="7225"/>
                      <a:pt x="7345" y="14437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8" name="Shape 50"/>
              <p:cNvSpPr/>
              <p:nvPr/>
            </p:nvSpPr>
            <p:spPr>
              <a:xfrm>
                <a:off x="4584131" y="2476064"/>
                <a:ext cx="15691" cy="2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76" y="14367"/>
                      <a:pt x="14599" y="7148"/>
                      <a:pt x="21600" y="0"/>
                    </a:cubicBezTo>
                    <a:cubicBezTo>
                      <a:pt x="14591" y="7158"/>
                      <a:pt x="7384" y="14361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59" name="Shape 51"/>
              <p:cNvSpPr/>
              <p:nvPr/>
            </p:nvSpPr>
            <p:spPr>
              <a:xfrm>
                <a:off x="4635696" y="2379380"/>
                <a:ext cx="25553" cy="40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811" y="6324"/>
                      <a:pt x="8514" y="13627"/>
                      <a:pt x="0" y="21600"/>
                    </a:cubicBezTo>
                    <a:cubicBezTo>
                      <a:pt x="8486" y="13649"/>
                      <a:pt x="15820" y="6314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0" name="Shape 52"/>
              <p:cNvSpPr/>
              <p:nvPr/>
            </p:nvSpPr>
            <p:spPr>
              <a:xfrm>
                <a:off x="4616359" y="2424499"/>
                <a:ext cx="15619" cy="22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601" y="14191"/>
                      <a:pt x="14826" y="6967"/>
                      <a:pt x="21600" y="0"/>
                    </a:cubicBezTo>
                    <a:cubicBezTo>
                      <a:pt x="14811" y="6978"/>
                      <a:pt x="7624" y="14178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1" name="Shape 53"/>
              <p:cNvSpPr/>
              <p:nvPr/>
            </p:nvSpPr>
            <p:spPr>
              <a:xfrm>
                <a:off x="4513229" y="2546966"/>
                <a:ext cx="19143" cy="21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21" y="14618"/>
                      <a:pt x="14429" y="7354"/>
                      <a:pt x="21600" y="0"/>
                    </a:cubicBezTo>
                    <a:cubicBezTo>
                      <a:pt x="14423" y="7360"/>
                      <a:pt x="7221" y="14618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2" name="Shape 54"/>
              <p:cNvSpPr/>
              <p:nvPr/>
            </p:nvSpPr>
            <p:spPr>
              <a:xfrm>
                <a:off x="4081371" y="1831502"/>
                <a:ext cx="151355" cy="149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3696" y="17014"/>
                      <a:pt x="16607" y="4795"/>
                      <a:pt x="21600" y="0"/>
                    </a:cubicBezTo>
                    <a:cubicBezTo>
                      <a:pt x="16626" y="4779"/>
                      <a:pt x="3698" y="17010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3" name="Shape 55"/>
              <p:cNvSpPr/>
              <p:nvPr/>
            </p:nvSpPr>
            <p:spPr>
              <a:xfrm>
                <a:off x="4229621" y="1825056"/>
                <a:ext cx="5226" cy="4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095" y="6534"/>
                      <a:pt x="8177" y="13466"/>
                      <a:pt x="0" y="21600"/>
                    </a:cubicBezTo>
                    <a:cubicBezTo>
                      <a:pt x="8336" y="13309"/>
                      <a:pt x="14981" y="6643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4" name="Shape 56"/>
              <p:cNvSpPr/>
              <p:nvPr/>
            </p:nvSpPr>
            <p:spPr>
              <a:xfrm>
                <a:off x="4242512" y="1818610"/>
                <a:ext cx="4394" cy="4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6587" y="5148"/>
                      <a:pt x="9125" y="12590"/>
                      <a:pt x="0" y="21600"/>
                    </a:cubicBezTo>
                    <a:cubicBezTo>
                      <a:pt x="9125" y="12590"/>
                      <a:pt x="16587" y="5148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5" name="Shape 57"/>
              <p:cNvSpPr/>
              <p:nvPr/>
            </p:nvSpPr>
            <p:spPr>
              <a:xfrm>
                <a:off x="4248958" y="1818610"/>
                <a:ext cx="5673" cy="2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3415" y="6966"/>
                      <a:pt x="6180" y="14156"/>
                      <a:pt x="0" y="21600"/>
                    </a:cubicBezTo>
                    <a:cubicBezTo>
                      <a:pt x="5842" y="14072"/>
                      <a:pt x="13415" y="6966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6" name="Shape 58"/>
              <p:cNvSpPr/>
              <p:nvPr/>
            </p:nvSpPr>
            <p:spPr>
              <a:xfrm>
                <a:off x="3920231" y="4229275"/>
                <a:ext cx="5679" cy="21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596" y="7207"/>
                      <a:pt x="13763" y="14426"/>
                      <a:pt x="21600" y="21600"/>
                    </a:cubicBezTo>
                    <a:cubicBezTo>
                      <a:pt x="13763" y="14415"/>
                      <a:pt x="6575" y="7219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7" name="Shape 59"/>
              <p:cNvSpPr/>
              <p:nvPr/>
            </p:nvSpPr>
            <p:spPr>
              <a:xfrm>
                <a:off x="3907339" y="4158373"/>
                <a:ext cx="1069" cy="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7012"/>
                      <a:pt x="8170" y="14247"/>
                      <a:pt x="21600" y="21600"/>
                    </a:cubicBezTo>
                    <a:cubicBezTo>
                      <a:pt x="8392" y="14247"/>
                      <a:pt x="0" y="7009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8" name="Shape 60"/>
              <p:cNvSpPr/>
              <p:nvPr/>
            </p:nvSpPr>
            <p:spPr>
              <a:xfrm>
                <a:off x="3913785" y="4184156"/>
                <a:ext cx="2311" cy="1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06" y="7128"/>
                      <a:pt x="12642" y="14314"/>
                      <a:pt x="21600" y="21600"/>
                    </a:cubicBezTo>
                    <a:cubicBezTo>
                      <a:pt x="12694" y="14307"/>
                      <a:pt x="5854" y="7132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9" name="Shape 61"/>
              <p:cNvSpPr/>
              <p:nvPr/>
            </p:nvSpPr>
            <p:spPr>
              <a:xfrm>
                <a:off x="3913785" y="4209938"/>
                <a:ext cx="3857" cy="18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391" y="7168"/>
                      <a:pt x="13407" y="14368"/>
                      <a:pt x="21600" y="21600"/>
                    </a:cubicBezTo>
                    <a:cubicBezTo>
                      <a:pt x="13469" y="14361"/>
                      <a:pt x="6329" y="7174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0" name="Shape 62"/>
              <p:cNvSpPr/>
              <p:nvPr/>
            </p:nvSpPr>
            <p:spPr>
              <a:xfrm>
                <a:off x="3913785" y="4100363"/>
                <a:ext cx="1436" cy="19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346" y="7481"/>
                      <a:pt x="6170" y="14682"/>
                      <a:pt x="0" y="21600"/>
                    </a:cubicBezTo>
                    <a:cubicBezTo>
                      <a:pt x="6170" y="14682"/>
                      <a:pt x="13346" y="7484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1" name="Shape 63"/>
              <p:cNvSpPr/>
              <p:nvPr/>
            </p:nvSpPr>
            <p:spPr>
              <a:xfrm>
                <a:off x="3920231" y="4023015"/>
                <a:ext cx="2649" cy="2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098" y="7273"/>
                      <a:pt x="6828" y="14498"/>
                      <a:pt x="0" y="21600"/>
                    </a:cubicBezTo>
                    <a:cubicBezTo>
                      <a:pt x="6828" y="14495"/>
                      <a:pt x="14098" y="7276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2" name="Shape 64"/>
              <p:cNvSpPr/>
              <p:nvPr/>
            </p:nvSpPr>
            <p:spPr>
              <a:xfrm>
                <a:off x="3913785" y="4048798"/>
                <a:ext cx="2405" cy="24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938" y="7339"/>
                      <a:pt x="6672" y="14561"/>
                      <a:pt x="0" y="21600"/>
                    </a:cubicBezTo>
                    <a:cubicBezTo>
                      <a:pt x="6672" y="14558"/>
                      <a:pt x="13938" y="7342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3" name="Shape 65"/>
              <p:cNvSpPr/>
              <p:nvPr/>
            </p:nvSpPr>
            <p:spPr>
              <a:xfrm>
                <a:off x="3913785" y="4074580"/>
                <a:ext cx="1950" cy="22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624" y="7421"/>
                      <a:pt x="6503" y="14600"/>
                      <a:pt x="0" y="21600"/>
                    </a:cubicBezTo>
                    <a:cubicBezTo>
                      <a:pt x="6503" y="14600"/>
                      <a:pt x="13624" y="7418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4" name="Shape 66"/>
              <p:cNvSpPr/>
              <p:nvPr/>
            </p:nvSpPr>
            <p:spPr>
              <a:xfrm>
                <a:off x="3907339" y="4126145"/>
                <a:ext cx="931" cy="1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2617" y="7565"/>
                      <a:pt x="5149" y="14813"/>
                      <a:pt x="0" y="21600"/>
                    </a:cubicBezTo>
                    <a:cubicBezTo>
                      <a:pt x="5149" y="14809"/>
                      <a:pt x="12617" y="7565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5" name="Shape 67"/>
              <p:cNvSpPr/>
              <p:nvPr/>
            </p:nvSpPr>
            <p:spPr>
              <a:xfrm>
                <a:off x="3907339" y="4145482"/>
                <a:ext cx="344" cy="16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8353" y="7702"/>
                      <a:pt x="0" y="15014"/>
                      <a:pt x="0" y="21600"/>
                    </a:cubicBezTo>
                    <a:cubicBezTo>
                      <a:pt x="0" y="15014"/>
                      <a:pt x="8353" y="7702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6" name="Shape 68"/>
              <p:cNvSpPr/>
              <p:nvPr/>
            </p:nvSpPr>
            <p:spPr>
              <a:xfrm>
                <a:off x="3920231" y="3997233"/>
                <a:ext cx="2792" cy="24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187" y="7220"/>
                      <a:pt x="6987" y="14435"/>
                      <a:pt x="0" y="21600"/>
                    </a:cubicBezTo>
                    <a:cubicBezTo>
                      <a:pt x="6987" y="14430"/>
                      <a:pt x="14187" y="7225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7" name="Shape 69"/>
              <p:cNvSpPr/>
              <p:nvPr/>
            </p:nvSpPr>
            <p:spPr>
              <a:xfrm>
                <a:off x="3926676" y="3965005"/>
                <a:ext cx="2959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321" y="7166"/>
                      <a:pt x="7077" y="14380"/>
                      <a:pt x="0" y="21600"/>
                    </a:cubicBezTo>
                    <a:cubicBezTo>
                      <a:pt x="7077" y="14380"/>
                      <a:pt x="14281" y="7168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8" name="Shape 70"/>
              <p:cNvSpPr/>
              <p:nvPr/>
            </p:nvSpPr>
            <p:spPr>
              <a:xfrm>
                <a:off x="4655032" y="5131663"/>
                <a:ext cx="760" cy="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2759" y="8270"/>
                      <a:pt x="21600" y="15809"/>
                      <a:pt x="21600" y="21600"/>
                    </a:cubicBezTo>
                    <a:cubicBezTo>
                      <a:pt x="21600" y="15813"/>
                      <a:pt x="12132" y="8163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9" name="Shape 71"/>
              <p:cNvSpPr/>
              <p:nvPr/>
            </p:nvSpPr>
            <p:spPr>
              <a:xfrm>
                <a:off x="4655032" y="5138109"/>
                <a:ext cx="37" cy="1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02" h="21600" extrusionOk="0">
                    <a:moveTo>
                      <a:pt x="13902" y="0"/>
                    </a:moveTo>
                    <a:cubicBezTo>
                      <a:pt x="13902" y="5720"/>
                      <a:pt x="-7698" y="12939"/>
                      <a:pt x="2950" y="21600"/>
                    </a:cubicBezTo>
                    <a:cubicBezTo>
                      <a:pt x="-7698" y="12940"/>
                      <a:pt x="13902" y="5720"/>
                      <a:pt x="13902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0" name="Shape 72"/>
              <p:cNvSpPr/>
              <p:nvPr/>
            </p:nvSpPr>
            <p:spPr>
              <a:xfrm>
                <a:off x="4655032" y="5157446"/>
                <a:ext cx="499" cy="25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6235" y="13394"/>
                      <a:pt x="1226" y="6181"/>
                      <a:pt x="0" y="0"/>
                    </a:cubicBezTo>
                    <a:cubicBezTo>
                      <a:pt x="1226" y="6181"/>
                      <a:pt x="6507" y="13394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1" name="Shape 73"/>
              <p:cNvSpPr/>
              <p:nvPr/>
            </p:nvSpPr>
            <p:spPr>
              <a:xfrm>
                <a:off x="4655032" y="5125218"/>
                <a:ext cx="1119" cy="5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020" y="7539"/>
                      <a:pt x="15509" y="14839"/>
                      <a:pt x="21600" y="21600"/>
                    </a:cubicBezTo>
                    <a:cubicBezTo>
                      <a:pt x="15722" y="14924"/>
                      <a:pt x="7808" y="7454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2" name="Shape 74"/>
              <p:cNvSpPr/>
              <p:nvPr/>
            </p:nvSpPr>
            <p:spPr>
              <a:xfrm>
                <a:off x="4655032" y="5112327"/>
                <a:ext cx="66" cy="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"/>
                    </a:moveTo>
                    <a:lnTo>
                      <a:pt x="0" y="0"/>
                    </a:lnTo>
                    <a:cubicBezTo>
                      <a:pt x="7200" y="7598"/>
                      <a:pt x="14400" y="14002"/>
                      <a:pt x="21600" y="21600"/>
                    </a:cubicBezTo>
                    <a:cubicBezTo>
                      <a:pt x="14400" y="14234"/>
                      <a:pt x="7200" y="7598"/>
                      <a:pt x="0" y="1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3" name="Shape 75"/>
              <p:cNvSpPr/>
              <p:nvPr/>
            </p:nvSpPr>
            <p:spPr>
              <a:xfrm>
                <a:off x="3552830" y="4899621"/>
                <a:ext cx="33925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598"/>
                    </a:moveTo>
                    <a:cubicBezTo>
                      <a:pt x="4" y="21594"/>
                      <a:pt x="8431" y="13116"/>
                      <a:pt x="21600" y="0"/>
                    </a:cubicBezTo>
                    <a:cubicBezTo>
                      <a:pt x="8428" y="13119"/>
                      <a:pt x="0" y="21600"/>
                      <a:pt x="0" y="21600"/>
                    </a:cubicBezTo>
                    <a:cubicBezTo>
                      <a:pt x="0" y="21600"/>
                      <a:pt x="0" y="21598"/>
                      <a:pt x="0" y="21598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4" name="Shape 76"/>
              <p:cNvSpPr/>
              <p:nvPr/>
            </p:nvSpPr>
            <p:spPr>
              <a:xfrm>
                <a:off x="3836437" y="4764263"/>
                <a:ext cx="11851" cy="2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965" y="7197"/>
                      <a:pt x="6664" y="14403"/>
                      <a:pt x="0" y="21600"/>
                    </a:cubicBezTo>
                    <a:cubicBezTo>
                      <a:pt x="6654" y="14403"/>
                      <a:pt x="13965" y="7197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5" name="Shape 77"/>
              <p:cNvSpPr/>
              <p:nvPr/>
            </p:nvSpPr>
            <p:spPr>
              <a:xfrm>
                <a:off x="3585058" y="4867393"/>
                <a:ext cx="56657" cy="3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426" y="8124"/>
                      <a:pt x="5914" y="15651"/>
                      <a:pt x="0" y="21600"/>
                    </a:cubicBezTo>
                    <a:cubicBezTo>
                      <a:pt x="5914" y="15651"/>
                      <a:pt x="13426" y="8124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6" name="Shape 78"/>
              <p:cNvSpPr/>
              <p:nvPr/>
            </p:nvSpPr>
            <p:spPr>
              <a:xfrm>
                <a:off x="3823546" y="4764263"/>
                <a:ext cx="9376" cy="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723" y="7216"/>
                      <a:pt x="6651" y="14414"/>
                      <a:pt x="0" y="21600"/>
                    </a:cubicBezTo>
                    <a:cubicBezTo>
                      <a:pt x="6639" y="14414"/>
                      <a:pt x="13723" y="7216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7" name="Shape 79"/>
              <p:cNvSpPr/>
              <p:nvPr/>
            </p:nvSpPr>
            <p:spPr>
              <a:xfrm>
                <a:off x="3849329" y="4757817"/>
                <a:ext cx="13280" cy="2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4012" y="7187"/>
                      <a:pt x="6875" y="14392"/>
                      <a:pt x="0" y="21600"/>
                    </a:cubicBezTo>
                    <a:cubicBezTo>
                      <a:pt x="6866" y="14392"/>
                      <a:pt x="14012" y="7187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8" name="Shape 80"/>
              <p:cNvSpPr/>
              <p:nvPr/>
            </p:nvSpPr>
            <p:spPr>
              <a:xfrm>
                <a:off x="3817101" y="4770708"/>
                <a:ext cx="7619" cy="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603" y="7232"/>
                      <a:pt x="6159" y="14452"/>
                      <a:pt x="0" y="21600"/>
                    </a:cubicBezTo>
                    <a:cubicBezTo>
                      <a:pt x="6175" y="14452"/>
                      <a:pt x="13603" y="7232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9" name="Shape 81"/>
              <p:cNvSpPr/>
              <p:nvPr/>
            </p:nvSpPr>
            <p:spPr>
              <a:xfrm>
                <a:off x="3288559" y="5344369"/>
                <a:ext cx="2926" cy="3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26" y="14166"/>
                      <a:pt x="14443" y="7048"/>
                      <a:pt x="21600" y="0"/>
                    </a:cubicBezTo>
                    <a:cubicBezTo>
                      <a:pt x="14483" y="7032"/>
                      <a:pt x="7285" y="14182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0" name="Shape 82"/>
              <p:cNvSpPr/>
              <p:nvPr/>
            </p:nvSpPr>
            <p:spPr>
              <a:xfrm>
                <a:off x="3295005" y="5331478"/>
                <a:ext cx="2582" cy="2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33" y="14367"/>
                      <a:pt x="14551" y="6710"/>
                      <a:pt x="21600" y="0"/>
                    </a:cubicBezTo>
                    <a:cubicBezTo>
                      <a:pt x="14597" y="6701"/>
                      <a:pt x="7233" y="14387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1" name="Shape 83"/>
              <p:cNvSpPr/>
              <p:nvPr/>
            </p:nvSpPr>
            <p:spPr>
              <a:xfrm>
                <a:off x="3275668" y="5357260"/>
                <a:ext cx="2215" cy="3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87" y="14113"/>
                      <a:pt x="14367" y="7288"/>
                      <a:pt x="21600" y="0"/>
                    </a:cubicBezTo>
                    <a:cubicBezTo>
                      <a:pt x="14367" y="7269"/>
                      <a:pt x="7287" y="14133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2" name="Shape 84"/>
              <p:cNvSpPr/>
              <p:nvPr/>
            </p:nvSpPr>
            <p:spPr>
              <a:xfrm>
                <a:off x="4448772" y="5131663"/>
                <a:ext cx="15762" cy="1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617" y="5985"/>
                      <a:pt x="8358" y="13240"/>
                      <a:pt x="0" y="21600"/>
                    </a:cubicBezTo>
                    <a:cubicBezTo>
                      <a:pt x="8268" y="13358"/>
                      <a:pt x="15678" y="594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3" name="Shape 85"/>
              <p:cNvSpPr/>
              <p:nvPr/>
            </p:nvSpPr>
            <p:spPr>
              <a:xfrm>
                <a:off x="5106172" y="5756889"/>
                <a:ext cx="55" cy="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5120" y="14270"/>
                      <a:pt x="6480" y="7330"/>
                      <a:pt x="0" y="0"/>
                    </a:cubicBezTo>
                    <a:cubicBezTo>
                      <a:pt x="6480" y="7330"/>
                      <a:pt x="15120" y="1427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4" name="Shape 86"/>
              <p:cNvSpPr/>
              <p:nvPr/>
            </p:nvSpPr>
            <p:spPr>
              <a:xfrm>
                <a:off x="5073998" y="5460390"/>
                <a:ext cx="638" cy="5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760" y="3502"/>
                      <a:pt x="6773" y="6863"/>
                      <a:pt x="10347" y="10370"/>
                    </a:cubicBezTo>
                    <a:cubicBezTo>
                      <a:pt x="14293" y="14245"/>
                      <a:pt x="17653" y="17747"/>
                      <a:pt x="21600" y="21600"/>
                    </a:cubicBezTo>
                    <a:cubicBezTo>
                      <a:pt x="17653" y="17767"/>
                      <a:pt x="14293" y="14224"/>
                      <a:pt x="10347" y="10370"/>
                    </a:cubicBezTo>
                    <a:cubicBezTo>
                      <a:pt x="6773" y="6853"/>
                      <a:pt x="3760" y="3512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5" name="Shape 87"/>
              <p:cNvSpPr/>
              <p:nvPr/>
            </p:nvSpPr>
            <p:spPr>
              <a:xfrm>
                <a:off x="5061107" y="5312141"/>
                <a:ext cx="516" cy="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11" y="14363"/>
                      <a:pt x="7189" y="7204"/>
                      <a:pt x="0" y="0"/>
                    </a:cubicBezTo>
                    <a:cubicBezTo>
                      <a:pt x="7189" y="7194"/>
                      <a:pt x="14411" y="14367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6" name="Shape 88"/>
              <p:cNvSpPr/>
              <p:nvPr/>
            </p:nvSpPr>
            <p:spPr>
              <a:xfrm>
                <a:off x="5080444" y="5544184"/>
                <a:ext cx="488" cy="4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37" y="14378"/>
                      <a:pt x="7363" y="7296"/>
                      <a:pt x="0" y="0"/>
                    </a:cubicBezTo>
                    <a:cubicBezTo>
                      <a:pt x="7363" y="7325"/>
                      <a:pt x="14237" y="1434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7" name="Shape 89"/>
              <p:cNvSpPr/>
              <p:nvPr/>
            </p:nvSpPr>
            <p:spPr>
              <a:xfrm>
                <a:off x="5067553" y="5402380"/>
                <a:ext cx="1385" cy="13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175" y="14300"/>
                      <a:pt x="7253" y="7224"/>
                      <a:pt x="0" y="0"/>
                    </a:cubicBezTo>
                    <a:cubicBezTo>
                      <a:pt x="7253" y="7222"/>
                      <a:pt x="14089" y="14304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8" name="Shape 90"/>
              <p:cNvSpPr/>
              <p:nvPr/>
            </p:nvSpPr>
            <p:spPr>
              <a:xfrm>
                <a:off x="5080444" y="5505510"/>
                <a:ext cx="1108" cy="10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74" y="14363"/>
                      <a:pt x="7456" y="7372"/>
                      <a:pt x="0" y="0"/>
                    </a:cubicBezTo>
                    <a:cubicBezTo>
                      <a:pt x="7456" y="7383"/>
                      <a:pt x="14374" y="1435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9" name="Shape 91"/>
              <p:cNvSpPr/>
              <p:nvPr/>
            </p:nvSpPr>
            <p:spPr>
              <a:xfrm>
                <a:off x="5061107" y="5350815"/>
                <a:ext cx="1114" cy="11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181" y="14324"/>
                      <a:pt x="7205" y="7205"/>
                      <a:pt x="0" y="0"/>
                    </a:cubicBezTo>
                    <a:cubicBezTo>
                      <a:pt x="7205" y="7202"/>
                      <a:pt x="14181" y="14329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0" name="Shape 92"/>
              <p:cNvSpPr/>
              <p:nvPr/>
            </p:nvSpPr>
            <p:spPr>
              <a:xfrm>
                <a:off x="3649514" y="2566303"/>
                <a:ext cx="48108" cy="48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4090" y="6456"/>
                      <a:pt x="21600" y="0"/>
                      <a:pt x="21600" y="0"/>
                    </a:cubicBezTo>
                    <a:lnTo>
                      <a:pt x="21600" y="0"/>
                    </a:lnTo>
                    <a:lnTo>
                      <a:pt x="21600" y="0"/>
                    </a:lnTo>
                    <a:cubicBezTo>
                      <a:pt x="21600" y="0"/>
                      <a:pt x="14090" y="6457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1" name="Shape 93"/>
              <p:cNvSpPr/>
              <p:nvPr/>
            </p:nvSpPr>
            <p:spPr>
              <a:xfrm>
                <a:off x="3591504" y="2617868"/>
                <a:ext cx="57804" cy="65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737" y="5542"/>
                      <a:pt x="8505" y="12674"/>
                      <a:pt x="0" y="21600"/>
                    </a:cubicBezTo>
                    <a:cubicBezTo>
                      <a:pt x="8505" y="12674"/>
                      <a:pt x="15737" y="5542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2" name="Shape 94"/>
              <p:cNvSpPr/>
              <p:nvPr/>
            </p:nvSpPr>
            <p:spPr>
              <a:xfrm>
                <a:off x="3552830" y="2682324"/>
                <a:ext cx="36667" cy="44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896" y="6530"/>
                      <a:pt x="7690" y="13719"/>
                      <a:pt x="0" y="21600"/>
                    </a:cubicBezTo>
                    <a:cubicBezTo>
                      <a:pt x="7690" y="13719"/>
                      <a:pt x="14896" y="6530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3" name="Shape 95"/>
              <p:cNvSpPr/>
              <p:nvPr/>
            </p:nvSpPr>
            <p:spPr>
              <a:xfrm>
                <a:off x="4854847" y="4577339"/>
                <a:ext cx="109276" cy="211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5353" y="14919"/>
                      <a:pt x="7449" y="7132"/>
                      <a:pt x="0" y="0"/>
                    </a:cubicBezTo>
                    <a:cubicBezTo>
                      <a:pt x="7456" y="7137"/>
                      <a:pt x="15350" y="14915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4" name="Shape 96"/>
              <p:cNvSpPr/>
              <p:nvPr/>
            </p:nvSpPr>
            <p:spPr>
              <a:xfrm>
                <a:off x="4841956" y="4551557"/>
                <a:ext cx="12279" cy="2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39" y="14315"/>
                      <a:pt x="7135" y="7110"/>
                      <a:pt x="0" y="0"/>
                    </a:cubicBezTo>
                    <a:cubicBezTo>
                      <a:pt x="7145" y="7113"/>
                      <a:pt x="14339" y="1431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5" name="Shape 97"/>
              <p:cNvSpPr/>
              <p:nvPr/>
            </p:nvSpPr>
            <p:spPr>
              <a:xfrm>
                <a:off x="4964423" y="4790045"/>
                <a:ext cx="11119" cy="23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659" y="14566"/>
                      <a:pt x="7459" y="7361"/>
                      <a:pt x="0" y="0"/>
                    </a:cubicBezTo>
                    <a:cubicBezTo>
                      <a:pt x="7459" y="7365"/>
                      <a:pt x="14659" y="14563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6" name="Shape 98"/>
              <p:cNvSpPr/>
              <p:nvPr/>
            </p:nvSpPr>
            <p:spPr>
              <a:xfrm>
                <a:off x="4777499" y="4435535"/>
                <a:ext cx="9276" cy="1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142" y="14123"/>
                      <a:pt x="6954" y="6948"/>
                      <a:pt x="0" y="0"/>
                    </a:cubicBezTo>
                    <a:cubicBezTo>
                      <a:pt x="6967" y="6951"/>
                      <a:pt x="14129" y="14116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7" name="Shape 99"/>
              <p:cNvSpPr/>
              <p:nvPr/>
            </p:nvSpPr>
            <p:spPr>
              <a:xfrm>
                <a:off x="4977314" y="4815828"/>
                <a:ext cx="10345" cy="22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41" y="14613"/>
                      <a:pt x="7521" y="7400"/>
                      <a:pt x="0" y="0"/>
                    </a:cubicBezTo>
                    <a:cubicBezTo>
                      <a:pt x="7521" y="7404"/>
                      <a:pt x="14741" y="1461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8" name="Shape 100"/>
              <p:cNvSpPr/>
              <p:nvPr/>
            </p:nvSpPr>
            <p:spPr>
              <a:xfrm>
                <a:off x="4790391" y="4461318"/>
                <a:ext cx="8023" cy="1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02" y="14193"/>
                      <a:pt x="7071" y="7063"/>
                      <a:pt x="0" y="0"/>
                    </a:cubicBezTo>
                    <a:cubicBezTo>
                      <a:pt x="7071" y="7068"/>
                      <a:pt x="14202" y="14189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09" name="Shape 101"/>
              <p:cNvSpPr/>
              <p:nvPr/>
            </p:nvSpPr>
            <p:spPr>
              <a:xfrm>
                <a:off x="4803282" y="4480655"/>
                <a:ext cx="8799" cy="15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54" y="14236"/>
                      <a:pt x="7085" y="7075"/>
                      <a:pt x="0" y="0"/>
                    </a:cubicBezTo>
                    <a:cubicBezTo>
                      <a:pt x="7085" y="7078"/>
                      <a:pt x="14254" y="14233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0" name="Shape 102"/>
              <p:cNvSpPr/>
              <p:nvPr/>
            </p:nvSpPr>
            <p:spPr>
              <a:xfrm>
                <a:off x="4829064" y="4525774"/>
                <a:ext cx="11131" cy="20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321" y="14292"/>
                      <a:pt x="7117" y="7093"/>
                      <a:pt x="0" y="0"/>
                    </a:cubicBezTo>
                    <a:cubicBezTo>
                      <a:pt x="7117" y="7096"/>
                      <a:pt x="14310" y="14289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1" name="Shape 103"/>
              <p:cNvSpPr/>
              <p:nvPr/>
            </p:nvSpPr>
            <p:spPr>
              <a:xfrm>
                <a:off x="4816173" y="4506437"/>
                <a:ext cx="9586" cy="17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84" y="14272"/>
                      <a:pt x="7105" y="7088"/>
                      <a:pt x="0" y="0"/>
                    </a:cubicBezTo>
                    <a:cubicBezTo>
                      <a:pt x="7105" y="7088"/>
                      <a:pt x="14284" y="14269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2" name="Shape 104"/>
              <p:cNvSpPr/>
              <p:nvPr/>
            </p:nvSpPr>
            <p:spPr>
              <a:xfrm>
                <a:off x="4951531" y="6092062"/>
                <a:ext cx="2753" cy="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562" y="6514"/>
                      <a:pt x="14081" y="14095"/>
                      <a:pt x="21600" y="21600"/>
                    </a:cubicBezTo>
                    <a:cubicBezTo>
                      <a:pt x="13908" y="13943"/>
                      <a:pt x="6649" y="6705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3" name="Shape 105"/>
              <p:cNvSpPr/>
              <p:nvPr/>
            </p:nvSpPr>
            <p:spPr>
              <a:xfrm>
                <a:off x="4964423" y="6098508"/>
                <a:ext cx="2549" cy="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87" y="7186"/>
                      <a:pt x="13947" y="13954"/>
                      <a:pt x="21600" y="21600"/>
                    </a:cubicBezTo>
                    <a:cubicBezTo>
                      <a:pt x="13900" y="13871"/>
                      <a:pt x="7233" y="7186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4" name="Shape 106"/>
              <p:cNvSpPr/>
              <p:nvPr/>
            </p:nvSpPr>
            <p:spPr>
              <a:xfrm>
                <a:off x="4848401" y="5795563"/>
                <a:ext cx="21602" cy="5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462" y="7476"/>
                      <a:pt x="14708" y="14726"/>
                      <a:pt x="21600" y="21600"/>
                    </a:cubicBezTo>
                    <a:cubicBezTo>
                      <a:pt x="14714" y="14727"/>
                      <a:pt x="7457" y="7475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5" name="Shape 107"/>
              <p:cNvSpPr/>
              <p:nvPr/>
            </p:nvSpPr>
            <p:spPr>
              <a:xfrm>
                <a:off x="4725934" y="5473282"/>
                <a:ext cx="126900" cy="320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" y="0"/>
                    </a:lnTo>
                    <a:cubicBezTo>
                      <a:pt x="5799" y="5861"/>
                      <a:pt x="14301" y="14365"/>
                      <a:pt x="21600" y="21600"/>
                    </a:cubicBezTo>
                    <a:cubicBezTo>
                      <a:pt x="14300" y="14364"/>
                      <a:pt x="5798" y="5861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6" name="Shape 108"/>
              <p:cNvSpPr/>
              <p:nvPr/>
            </p:nvSpPr>
            <p:spPr>
              <a:xfrm>
                <a:off x="4887075" y="5879356"/>
                <a:ext cx="8715" cy="21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401" y="7420"/>
                      <a:pt x="14665" y="14687"/>
                      <a:pt x="21600" y="21600"/>
                    </a:cubicBezTo>
                    <a:cubicBezTo>
                      <a:pt x="14665" y="14686"/>
                      <a:pt x="7415" y="7421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7" name="Shape 109"/>
              <p:cNvSpPr/>
              <p:nvPr/>
            </p:nvSpPr>
            <p:spPr>
              <a:xfrm>
                <a:off x="4938640" y="6040497"/>
                <a:ext cx="482" cy="15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658" y="7207"/>
                      <a:pt x="5215" y="14507"/>
                      <a:pt x="0" y="21600"/>
                    </a:cubicBezTo>
                    <a:cubicBezTo>
                      <a:pt x="5462" y="14507"/>
                      <a:pt x="14658" y="7207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8" name="Shape 110"/>
              <p:cNvSpPr/>
              <p:nvPr/>
            </p:nvSpPr>
            <p:spPr>
              <a:xfrm>
                <a:off x="4919303" y="5963149"/>
                <a:ext cx="6068" cy="14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832" y="7871"/>
                      <a:pt x="15208" y="15257"/>
                      <a:pt x="21600" y="21600"/>
                    </a:cubicBezTo>
                    <a:cubicBezTo>
                      <a:pt x="15208" y="15257"/>
                      <a:pt x="7832" y="7871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19" name="Shape 111"/>
              <p:cNvSpPr/>
              <p:nvPr/>
            </p:nvSpPr>
            <p:spPr>
              <a:xfrm>
                <a:off x="4970868" y="6098508"/>
                <a:ext cx="10039" cy="1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723" y="6757"/>
                      <a:pt x="13875" y="13932"/>
                      <a:pt x="21600" y="21600"/>
                    </a:cubicBezTo>
                    <a:cubicBezTo>
                      <a:pt x="13899" y="13910"/>
                      <a:pt x="6711" y="6735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0" name="Shape 112"/>
              <p:cNvSpPr/>
              <p:nvPr/>
            </p:nvSpPr>
            <p:spPr>
              <a:xfrm>
                <a:off x="5003096" y="6104953"/>
                <a:ext cx="9968" cy="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241" y="14267"/>
                      <a:pt x="7073" y="7089"/>
                      <a:pt x="0" y="0"/>
                    </a:cubicBezTo>
                    <a:cubicBezTo>
                      <a:pt x="7061" y="7089"/>
                      <a:pt x="14253" y="14278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1" name="Shape 113"/>
              <p:cNvSpPr/>
              <p:nvPr/>
            </p:nvSpPr>
            <p:spPr>
              <a:xfrm>
                <a:off x="4938640" y="6021160"/>
                <a:ext cx="204" cy="15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22" h="21600" extrusionOk="0">
                    <a:moveTo>
                      <a:pt x="0" y="21600"/>
                    </a:moveTo>
                    <a:cubicBezTo>
                      <a:pt x="12856" y="14203"/>
                      <a:pt x="21600" y="6900"/>
                      <a:pt x="14226" y="0"/>
                    </a:cubicBezTo>
                    <a:cubicBezTo>
                      <a:pt x="21600" y="6900"/>
                      <a:pt x="12856" y="14203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2" name="Shape 114"/>
              <p:cNvSpPr/>
              <p:nvPr/>
            </p:nvSpPr>
            <p:spPr>
              <a:xfrm>
                <a:off x="4925749" y="5976041"/>
                <a:ext cx="13076" cy="44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308" y="16962"/>
                      <a:pt x="19743" y="12865"/>
                      <a:pt x="15057" y="10133"/>
                    </a:cubicBezTo>
                    <a:cubicBezTo>
                      <a:pt x="12795" y="8814"/>
                      <a:pt x="7551" y="5276"/>
                      <a:pt x="0" y="0"/>
                    </a:cubicBezTo>
                    <a:cubicBezTo>
                      <a:pt x="7560" y="5277"/>
                      <a:pt x="12795" y="8814"/>
                      <a:pt x="15057" y="10133"/>
                    </a:cubicBezTo>
                    <a:cubicBezTo>
                      <a:pt x="19743" y="12865"/>
                      <a:pt x="21308" y="16962"/>
                      <a:pt x="2160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3" name="Shape 115"/>
              <p:cNvSpPr/>
              <p:nvPr/>
            </p:nvSpPr>
            <p:spPr>
              <a:xfrm>
                <a:off x="4983760" y="6098508"/>
                <a:ext cx="8505" cy="1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36" y="6974"/>
                      <a:pt x="14142" y="14165"/>
                      <a:pt x="21600" y="21600"/>
                    </a:cubicBezTo>
                    <a:cubicBezTo>
                      <a:pt x="14142" y="14165"/>
                      <a:pt x="6936" y="6961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4" name="Shape 116"/>
              <p:cNvSpPr/>
              <p:nvPr/>
            </p:nvSpPr>
            <p:spPr>
              <a:xfrm>
                <a:off x="4990205" y="6098508"/>
                <a:ext cx="9525" cy="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98" y="7012"/>
                      <a:pt x="14186" y="14243"/>
                      <a:pt x="21600" y="21600"/>
                    </a:cubicBezTo>
                    <a:cubicBezTo>
                      <a:pt x="14123" y="14162"/>
                      <a:pt x="7048" y="7070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5" name="Shape 117"/>
              <p:cNvSpPr/>
              <p:nvPr/>
            </p:nvSpPr>
            <p:spPr>
              <a:xfrm>
                <a:off x="3101636" y="4951186"/>
                <a:ext cx="2682" cy="1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641" y="7010"/>
                      <a:pt x="7409" y="14225"/>
                      <a:pt x="0" y="21600"/>
                    </a:cubicBezTo>
                    <a:cubicBezTo>
                      <a:pt x="7409" y="14216"/>
                      <a:pt x="14590" y="7019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6" name="Shape 118"/>
              <p:cNvSpPr/>
              <p:nvPr/>
            </p:nvSpPr>
            <p:spPr>
              <a:xfrm>
                <a:off x="3069408" y="5086544"/>
                <a:ext cx="4832" cy="1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857" y="17841"/>
                      <a:pt x="9613" y="14136"/>
                      <a:pt x="12064" y="11472"/>
                    </a:cubicBezTo>
                    <a:cubicBezTo>
                      <a:pt x="14914" y="8384"/>
                      <a:pt x="18157" y="4384"/>
                      <a:pt x="21600" y="0"/>
                    </a:cubicBezTo>
                    <a:cubicBezTo>
                      <a:pt x="18157" y="4383"/>
                      <a:pt x="14914" y="8384"/>
                      <a:pt x="12064" y="11472"/>
                    </a:cubicBezTo>
                    <a:cubicBezTo>
                      <a:pt x="9613" y="14138"/>
                      <a:pt x="5178" y="17700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7" name="Shape 119"/>
              <p:cNvSpPr/>
              <p:nvPr/>
            </p:nvSpPr>
            <p:spPr>
              <a:xfrm>
                <a:off x="3108081" y="4938295"/>
                <a:ext cx="687" cy="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49" y="7117"/>
                      <a:pt x="7324" y="14330"/>
                      <a:pt x="0" y="21600"/>
                    </a:cubicBezTo>
                    <a:cubicBezTo>
                      <a:pt x="7324" y="14322"/>
                      <a:pt x="14449" y="7117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8" name="Shape 120"/>
              <p:cNvSpPr/>
              <p:nvPr/>
            </p:nvSpPr>
            <p:spPr>
              <a:xfrm>
                <a:off x="3101636" y="4964077"/>
                <a:ext cx="2577" cy="12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541" y="7114"/>
                      <a:pt x="7336" y="14305"/>
                      <a:pt x="0" y="21600"/>
                    </a:cubicBezTo>
                    <a:cubicBezTo>
                      <a:pt x="7290" y="14308"/>
                      <a:pt x="14541" y="7109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29" name="Shape 121"/>
              <p:cNvSpPr/>
              <p:nvPr/>
            </p:nvSpPr>
            <p:spPr>
              <a:xfrm>
                <a:off x="3082299" y="5047870"/>
                <a:ext cx="2532" cy="1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183" y="7492"/>
                      <a:pt x="7001" y="14685"/>
                      <a:pt x="0" y="21600"/>
                    </a:cubicBezTo>
                    <a:cubicBezTo>
                      <a:pt x="7001" y="14693"/>
                      <a:pt x="14230" y="7481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0" name="Shape 122"/>
              <p:cNvSpPr/>
              <p:nvPr/>
            </p:nvSpPr>
            <p:spPr>
              <a:xfrm>
                <a:off x="3075853" y="5067207"/>
                <a:ext cx="2864" cy="1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082" y="7688"/>
                      <a:pt x="6854" y="14943"/>
                      <a:pt x="0" y="21600"/>
                    </a:cubicBezTo>
                    <a:cubicBezTo>
                      <a:pt x="6854" y="14943"/>
                      <a:pt x="14082" y="7691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1" name="Shape 123"/>
              <p:cNvSpPr/>
              <p:nvPr/>
            </p:nvSpPr>
            <p:spPr>
              <a:xfrm>
                <a:off x="3075853" y="5080098"/>
                <a:ext cx="2116" cy="7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025" y="7851"/>
                      <a:pt x="6844" y="15022"/>
                      <a:pt x="0" y="21600"/>
                    </a:cubicBezTo>
                    <a:cubicBezTo>
                      <a:pt x="6844" y="15027"/>
                      <a:pt x="13969" y="7848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2" name="Shape 124"/>
              <p:cNvSpPr/>
              <p:nvPr/>
            </p:nvSpPr>
            <p:spPr>
              <a:xfrm>
                <a:off x="3088744" y="5015642"/>
                <a:ext cx="2954" cy="13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344" y="7316"/>
                      <a:pt x="7135" y="14522"/>
                      <a:pt x="0" y="21600"/>
                    </a:cubicBezTo>
                    <a:cubicBezTo>
                      <a:pt x="7135" y="14529"/>
                      <a:pt x="14344" y="7309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3" name="Shape 125"/>
              <p:cNvSpPr/>
              <p:nvPr/>
            </p:nvSpPr>
            <p:spPr>
              <a:xfrm>
                <a:off x="3095190" y="4983414"/>
                <a:ext cx="6860" cy="31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516" y="7175"/>
                      <a:pt x="7259" y="14456"/>
                      <a:pt x="0" y="21600"/>
                    </a:cubicBezTo>
                    <a:cubicBezTo>
                      <a:pt x="7242" y="14461"/>
                      <a:pt x="14516" y="7171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4" name="Shape 126"/>
              <p:cNvSpPr/>
              <p:nvPr/>
            </p:nvSpPr>
            <p:spPr>
              <a:xfrm>
                <a:off x="3088744" y="5034979"/>
                <a:ext cx="3270" cy="1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244" y="7433"/>
                      <a:pt x="7065" y="14625"/>
                      <a:pt x="0" y="21600"/>
                    </a:cubicBezTo>
                    <a:cubicBezTo>
                      <a:pt x="7065" y="14625"/>
                      <a:pt x="14244" y="7433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5" name="Shape 127"/>
              <p:cNvSpPr/>
              <p:nvPr/>
            </p:nvSpPr>
            <p:spPr>
              <a:xfrm>
                <a:off x="3140309" y="3114182"/>
                <a:ext cx="41454" cy="46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0" y="21600"/>
                    </a:ln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6" name="Shape 128"/>
              <p:cNvSpPr/>
              <p:nvPr/>
            </p:nvSpPr>
            <p:spPr>
              <a:xfrm>
                <a:off x="2695561" y="3558930"/>
                <a:ext cx="3440" cy="10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254" y="12235"/>
                      <a:pt x="16417" y="5116"/>
                      <a:pt x="21600" y="0"/>
                    </a:cubicBezTo>
                    <a:cubicBezTo>
                      <a:pt x="16314" y="5216"/>
                      <a:pt x="8972" y="12536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7" name="Shape 129"/>
              <p:cNvSpPr/>
              <p:nvPr/>
            </p:nvSpPr>
            <p:spPr>
              <a:xfrm>
                <a:off x="2695561" y="3546039"/>
                <a:ext cx="17497" cy="12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896" y="17778"/>
                      <a:pt x="1545" y="15066"/>
                      <a:pt x="1545" y="15066"/>
                    </a:cubicBezTo>
                    <a:lnTo>
                      <a:pt x="21600" y="0"/>
                    </a:lnTo>
                    <a:lnTo>
                      <a:pt x="21600" y="0"/>
                    </a:lnTo>
                    <a:lnTo>
                      <a:pt x="1545" y="15066"/>
                    </a:lnTo>
                    <a:cubicBezTo>
                      <a:pt x="1545" y="15066"/>
                      <a:pt x="971" y="17456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8" name="Shape 130"/>
              <p:cNvSpPr/>
              <p:nvPr/>
            </p:nvSpPr>
            <p:spPr>
              <a:xfrm>
                <a:off x="3385243" y="3339779"/>
                <a:ext cx="7796" cy="6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879" y="14815"/>
                      <a:pt x="14093" y="7598"/>
                      <a:pt x="21600" y="0"/>
                    </a:cubicBezTo>
                    <a:cubicBezTo>
                      <a:pt x="14093" y="7589"/>
                      <a:pt x="6879" y="14815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39" name="Shape 131"/>
              <p:cNvSpPr/>
              <p:nvPr/>
            </p:nvSpPr>
            <p:spPr>
              <a:xfrm>
                <a:off x="3469037" y="3268877"/>
                <a:ext cx="3685" cy="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38"/>
                    </a:moveTo>
                    <a:cubicBezTo>
                      <a:pt x="14358" y="7220"/>
                      <a:pt x="7209" y="14402"/>
                      <a:pt x="0" y="21600"/>
                    </a:cubicBezTo>
                    <a:cubicBezTo>
                      <a:pt x="7209" y="14402"/>
                      <a:pt x="14391" y="7201"/>
                      <a:pt x="21600" y="0"/>
                    </a:cubicBezTo>
                    <a:cubicBezTo>
                      <a:pt x="21600" y="0"/>
                      <a:pt x="21568" y="38"/>
                      <a:pt x="21568" y="38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0" name="Shape 132"/>
              <p:cNvSpPr/>
              <p:nvPr/>
            </p:nvSpPr>
            <p:spPr>
              <a:xfrm>
                <a:off x="3398135" y="3326887"/>
                <a:ext cx="11048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00" y="14771"/>
                      <a:pt x="14114" y="7555"/>
                      <a:pt x="21600" y="0"/>
                    </a:cubicBezTo>
                    <a:cubicBezTo>
                      <a:pt x="14114" y="7555"/>
                      <a:pt x="6900" y="14764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1" name="Shape 133"/>
              <p:cNvSpPr/>
              <p:nvPr/>
            </p:nvSpPr>
            <p:spPr>
              <a:xfrm>
                <a:off x="3365907" y="3352670"/>
                <a:ext cx="7558" cy="5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178" y="15981"/>
                      <a:pt x="13572" y="8481"/>
                      <a:pt x="21600" y="0"/>
                    </a:cubicBezTo>
                    <a:cubicBezTo>
                      <a:pt x="13572" y="8470"/>
                      <a:pt x="6178" y="15981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2" name="Shape 134"/>
              <p:cNvSpPr/>
              <p:nvPr/>
            </p:nvSpPr>
            <p:spPr>
              <a:xfrm>
                <a:off x="3411026" y="3313996"/>
                <a:ext cx="13686" cy="11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45" y="14707"/>
                      <a:pt x="14185" y="7452"/>
                      <a:pt x="21600" y="0"/>
                    </a:cubicBezTo>
                    <a:cubicBezTo>
                      <a:pt x="14185" y="7452"/>
                      <a:pt x="6945" y="14707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3" name="Shape 135"/>
              <p:cNvSpPr/>
              <p:nvPr/>
            </p:nvSpPr>
            <p:spPr>
              <a:xfrm>
                <a:off x="3340124" y="3365561"/>
                <a:ext cx="10310" cy="6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1600"/>
                    </a:lnTo>
                    <a:cubicBezTo>
                      <a:pt x="8044" y="13576"/>
                      <a:pt x="15089" y="6535"/>
                      <a:pt x="21600" y="0"/>
                    </a:cubicBezTo>
                    <a:cubicBezTo>
                      <a:pt x="15101" y="6525"/>
                      <a:pt x="8044" y="13585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4" name="Shape 136"/>
              <p:cNvSpPr/>
              <p:nvPr/>
            </p:nvSpPr>
            <p:spPr>
              <a:xfrm>
                <a:off x="3372352" y="3346224"/>
                <a:ext cx="6621" cy="5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797" y="14942"/>
                      <a:pt x="13899" y="7856"/>
                      <a:pt x="21600" y="0"/>
                    </a:cubicBezTo>
                    <a:cubicBezTo>
                      <a:pt x="13920" y="7856"/>
                      <a:pt x="6797" y="14942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5" name="Shape 137"/>
              <p:cNvSpPr/>
              <p:nvPr/>
            </p:nvSpPr>
            <p:spPr>
              <a:xfrm>
                <a:off x="3449700" y="3281768"/>
                <a:ext cx="8184" cy="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96" y="14391"/>
                      <a:pt x="14317" y="7285"/>
                      <a:pt x="21600" y="0"/>
                    </a:cubicBezTo>
                    <a:cubicBezTo>
                      <a:pt x="14361" y="7226"/>
                      <a:pt x="7152" y="14443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6" name="Shape 138"/>
              <p:cNvSpPr/>
              <p:nvPr/>
            </p:nvSpPr>
            <p:spPr>
              <a:xfrm>
                <a:off x="3430363" y="3301105"/>
                <a:ext cx="10449" cy="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13" y="14494"/>
                      <a:pt x="14260" y="7362"/>
                      <a:pt x="21600" y="0"/>
                    </a:cubicBezTo>
                    <a:cubicBezTo>
                      <a:pt x="14282" y="7334"/>
                      <a:pt x="7101" y="14508"/>
                      <a:pt x="0" y="2160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7" name="Shape 139"/>
              <p:cNvSpPr/>
              <p:nvPr/>
            </p:nvSpPr>
            <p:spPr>
              <a:xfrm>
                <a:off x="3952459" y="3778081"/>
                <a:ext cx="166" cy="3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99" y="7795"/>
                      <a:pt x="15151" y="14716"/>
                      <a:pt x="21600" y="21600"/>
                    </a:cubicBezTo>
                    <a:cubicBezTo>
                      <a:pt x="15151" y="14897"/>
                      <a:pt x="7882" y="7578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8" name="Shape 140"/>
              <p:cNvSpPr/>
              <p:nvPr/>
            </p:nvSpPr>
            <p:spPr>
              <a:xfrm>
                <a:off x="3952459" y="3784527"/>
                <a:ext cx="72" cy="2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308" y="8102"/>
                      <a:pt x="18277" y="15656"/>
                      <a:pt x="21600" y="21600"/>
                    </a:cubicBezTo>
                    <a:cubicBezTo>
                      <a:pt x="18277" y="16109"/>
                      <a:pt x="8308" y="7384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9" name="Shape 141"/>
              <p:cNvSpPr/>
              <p:nvPr/>
            </p:nvSpPr>
            <p:spPr>
              <a:xfrm>
                <a:off x="3952459" y="3758744"/>
                <a:ext cx="649" cy="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77" y="7812"/>
                      <a:pt x="15676" y="15006"/>
                      <a:pt x="21600" y="21600"/>
                    </a:cubicBezTo>
                    <a:cubicBezTo>
                      <a:pt x="15859" y="15032"/>
                      <a:pt x="8493" y="7793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0" name="Shape 142"/>
              <p:cNvSpPr/>
              <p:nvPr/>
            </p:nvSpPr>
            <p:spPr>
              <a:xfrm>
                <a:off x="3946013" y="3739408"/>
                <a:ext cx="11" cy="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25"/>
                    </a:moveTo>
                    <a:lnTo>
                      <a:pt x="0" y="0"/>
                    </a:lnTo>
                    <a:cubicBezTo>
                      <a:pt x="10800" y="7350"/>
                      <a:pt x="10800" y="13725"/>
                      <a:pt x="21600" y="21600"/>
                    </a:cubicBezTo>
                    <a:cubicBezTo>
                      <a:pt x="21600" y="14775"/>
                      <a:pt x="0" y="7350"/>
                      <a:pt x="0" y="525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1" name="Shape 143"/>
              <p:cNvSpPr/>
              <p:nvPr/>
            </p:nvSpPr>
            <p:spPr>
              <a:xfrm>
                <a:off x="3952459" y="3790973"/>
                <a:ext cx="6" cy="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12163"/>
                      <a:pt x="21600" y="15231"/>
                      <a:pt x="21600" y="21600"/>
                    </a:cubicBezTo>
                    <a:cubicBezTo>
                      <a:pt x="21600" y="18298"/>
                      <a:pt x="0" y="7117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2" name="Shape 144"/>
              <p:cNvSpPr/>
              <p:nvPr/>
            </p:nvSpPr>
            <p:spPr>
              <a:xfrm>
                <a:off x="3946013" y="3745853"/>
                <a:ext cx="737" cy="7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792" y="7518"/>
                      <a:pt x="15261" y="14729"/>
                      <a:pt x="21600" y="21600"/>
                    </a:cubicBezTo>
                    <a:cubicBezTo>
                      <a:pt x="15261" y="14759"/>
                      <a:pt x="7792" y="7480"/>
                      <a:pt x="0" y="0"/>
                    </a:cubicBezTo>
                    <a:close/>
                  </a:path>
                </a:pathLst>
              </a:custGeom>
              <a:solidFill>
                <a:srgbClr val="FAB07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3" name="Shape 145"/>
              <p:cNvSpPr/>
              <p:nvPr/>
            </p:nvSpPr>
            <p:spPr>
              <a:xfrm>
                <a:off x="4577685" y="4435535"/>
                <a:ext cx="406140" cy="67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71" y="66"/>
                    </a:moveTo>
                    <a:cubicBezTo>
                      <a:pt x="10730" y="238"/>
                      <a:pt x="10894" y="415"/>
                      <a:pt x="11064" y="600"/>
                    </a:cubicBezTo>
                    <a:cubicBezTo>
                      <a:pt x="11123" y="664"/>
                      <a:pt x="11185" y="732"/>
                      <a:pt x="11245" y="797"/>
                    </a:cubicBezTo>
                    <a:cubicBezTo>
                      <a:pt x="11385" y="949"/>
                      <a:pt x="11526" y="1102"/>
                      <a:pt x="11672" y="1261"/>
                    </a:cubicBezTo>
                    <a:cubicBezTo>
                      <a:pt x="11735" y="1329"/>
                      <a:pt x="11800" y="1400"/>
                      <a:pt x="11863" y="1470"/>
                    </a:cubicBezTo>
                    <a:cubicBezTo>
                      <a:pt x="12017" y="1637"/>
                      <a:pt x="12172" y="1807"/>
                      <a:pt x="12331" y="1981"/>
                    </a:cubicBezTo>
                    <a:cubicBezTo>
                      <a:pt x="12394" y="2049"/>
                      <a:pt x="12457" y="2119"/>
                      <a:pt x="12520" y="2188"/>
                    </a:cubicBezTo>
                    <a:cubicBezTo>
                      <a:pt x="12687" y="2372"/>
                      <a:pt x="12857" y="2558"/>
                      <a:pt x="13029" y="2748"/>
                    </a:cubicBezTo>
                    <a:cubicBezTo>
                      <a:pt x="13080" y="2804"/>
                      <a:pt x="13131" y="2860"/>
                      <a:pt x="13182" y="2917"/>
                    </a:cubicBezTo>
                    <a:cubicBezTo>
                      <a:pt x="13377" y="3132"/>
                      <a:pt x="13575" y="3350"/>
                      <a:pt x="13774" y="3571"/>
                    </a:cubicBezTo>
                    <a:cubicBezTo>
                      <a:pt x="13810" y="3611"/>
                      <a:pt x="13846" y="3650"/>
                      <a:pt x="13881" y="3690"/>
                    </a:cubicBezTo>
                    <a:cubicBezTo>
                      <a:pt x="14097" y="3930"/>
                      <a:pt x="14315" y="4172"/>
                      <a:pt x="14534" y="4417"/>
                    </a:cubicBezTo>
                    <a:cubicBezTo>
                      <a:pt x="14559" y="4445"/>
                      <a:pt x="14584" y="4473"/>
                      <a:pt x="14609" y="4501"/>
                    </a:cubicBezTo>
                    <a:cubicBezTo>
                      <a:pt x="16613" y="6742"/>
                      <a:pt x="18740" y="9188"/>
                      <a:pt x="20420" y="11287"/>
                    </a:cubicBezTo>
                    <a:cubicBezTo>
                      <a:pt x="20425" y="11293"/>
                      <a:pt x="20429" y="11298"/>
                      <a:pt x="20433" y="11304"/>
                    </a:cubicBezTo>
                    <a:cubicBezTo>
                      <a:pt x="20638" y="11559"/>
                      <a:pt x="20835" y="11808"/>
                      <a:pt x="21025" y="12052"/>
                    </a:cubicBezTo>
                    <a:cubicBezTo>
                      <a:pt x="21032" y="12061"/>
                      <a:pt x="21040" y="12071"/>
                      <a:pt x="21047" y="12080"/>
                    </a:cubicBezTo>
                    <a:cubicBezTo>
                      <a:pt x="21238" y="12326"/>
                      <a:pt x="21422" y="12566"/>
                      <a:pt x="21597" y="12799"/>
                    </a:cubicBezTo>
                    <a:cubicBezTo>
                      <a:pt x="21598" y="12800"/>
                      <a:pt x="21599" y="12802"/>
                      <a:pt x="21600" y="12803"/>
                    </a:cubicBezTo>
                    <a:lnTo>
                      <a:pt x="3900" y="21600"/>
                    </a:lnTo>
                    <a:cubicBezTo>
                      <a:pt x="3899" y="21599"/>
                      <a:pt x="3899" y="21599"/>
                      <a:pt x="3899" y="21598"/>
                    </a:cubicBezTo>
                    <a:cubicBezTo>
                      <a:pt x="3839" y="21467"/>
                      <a:pt x="3771" y="21329"/>
                      <a:pt x="3698" y="21184"/>
                    </a:cubicBezTo>
                    <a:cubicBezTo>
                      <a:pt x="3695" y="21178"/>
                      <a:pt x="3692" y="21172"/>
                      <a:pt x="3689" y="21166"/>
                    </a:cubicBezTo>
                    <a:cubicBezTo>
                      <a:pt x="2858" y="19527"/>
                      <a:pt x="1270" y="17086"/>
                      <a:pt x="476" y="15893"/>
                    </a:cubicBezTo>
                    <a:cubicBezTo>
                      <a:pt x="474" y="15889"/>
                      <a:pt x="471" y="15885"/>
                      <a:pt x="469" y="15881"/>
                    </a:cubicBezTo>
                    <a:cubicBezTo>
                      <a:pt x="400" y="15777"/>
                      <a:pt x="339" y="15687"/>
                      <a:pt x="284" y="15605"/>
                    </a:cubicBezTo>
                    <a:cubicBezTo>
                      <a:pt x="277" y="15594"/>
                      <a:pt x="270" y="15584"/>
                      <a:pt x="263" y="15574"/>
                    </a:cubicBezTo>
                    <a:cubicBezTo>
                      <a:pt x="216" y="15502"/>
                      <a:pt x="174" y="15440"/>
                      <a:pt x="139" y="15388"/>
                    </a:cubicBezTo>
                    <a:cubicBezTo>
                      <a:pt x="114" y="15352"/>
                      <a:pt x="98" y="15328"/>
                      <a:pt x="80" y="15301"/>
                    </a:cubicBezTo>
                    <a:cubicBezTo>
                      <a:pt x="64" y="15277"/>
                      <a:pt x="50" y="15256"/>
                      <a:pt x="39" y="15240"/>
                    </a:cubicBezTo>
                    <a:cubicBezTo>
                      <a:pt x="14" y="15204"/>
                      <a:pt x="0" y="15183"/>
                      <a:pt x="0" y="15183"/>
                    </a:cubicBezTo>
                    <a:lnTo>
                      <a:pt x="10509" y="0"/>
                    </a:lnTo>
                    <a:cubicBezTo>
                      <a:pt x="10529" y="21"/>
                      <a:pt x="10551" y="45"/>
                      <a:pt x="10571" y="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4" name="Shape 146"/>
              <p:cNvSpPr/>
              <p:nvPr/>
            </p:nvSpPr>
            <p:spPr>
              <a:xfrm>
                <a:off x="2979169" y="3114182"/>
                <a:ext cx="360437" cy="468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8" y="2145"/>
                    </a:moveTo>
                    <a:lnTo>
                      <a:pt x="12262" y="0"/>
                    </a:lnTo>
                    <a:lnTo>
                      <a:pt x="21600" y="11849"/>
                    </a:lnTo>
                    <a:cubicBezTo>
                      <a:pt x="21558" y="11868"/>
                      <a:pt x="21509" y="11890"/>
                      <a:pt x="21466" y="11910"/>
                    </a:cubicBezTo>
                    <a:cubicBezTo>
                      <a:pt x="21318" y="11977"/>
                      <a:pt x="21169" y="12045"/>
                      <a:pt x="21006" y="12120"/>
                    </a:cubicBezTo>
                    <a:cubicBezTo>
                      <a:pt x="20970" y="12136"/>
                      <a:pt x="20931" y="12154"/>
                      <a:pt x="20894" y="12171"/>
                    </a:cubicBezTo>
                    <a:cubicBezTo>
                      <a:pt x="20746" y="12238"/>
                      <a:pt x="20592" y="12308"/>
                      <a:pt x="20434" y="12380"/>
                    </a:cubicBezTo>
                    <a:cubicBezTo>
                      <a:pt x="20254" y="12462"/>
                      <a:pt x="20069" y="12546"/>
                      <a:pt x="19876" y="12633"/>
                    </a:cubicBezTo>
                    <a:cubicBezTo>
                      <a:pt x="19860" y="12641"/>
                      <a:pt x="19843" y="12648"/>
                      <a:pt x="19827" y="12656"/>
                    </a:cubicBezTo>
                    <a:cubicBezTo>
                      <a:pt x="19620" y="12750"/>
                      <a:pt x="19406" y="12847"/>
                      <a:pt x="19185" y="12947"/>
                    </a:cubicBezTo>
                    <a:cubicBezTo>
                      <a:pt x="19156" y="12960"/>
                      <a:pt x="19126" y="12974"/>
                      <a:pt x="19097" y="12987"/>
                    </a:cubicBezTo>
                    <a:cubicBezTo>
                      <a:pt x="18918" y="13068"/>
                      <a:pt x="18733" y="13152"/>
                      <a:pt x="18547" y="13236"/>
                    </a:cubicBezTo>
                    <a:cubicBezTo>
                      <a:pt x="18344" y="13328"/>
                      <a:pt x="18139" y="13421"/>
                      <a:pt x="17928" y="13517"/>
                    </a:cubicBezTo>
                    <a:cubicBezTo>
                      <a:pt x="17903" y="13528"/>
                      <a:pt x="17879" y="13539"/>
                      <a:pt x="17854" y="13550"/>
                    </a:cubicBezTo>
                    <a:cubicBezTo>
                      <a:pt x="17589" y="13670"/>
                      <a:pt x="17317" y="13793"/>
                      <a:pt x="17041" y="13918"/>
                    </a:cubicBezTo>
                    <a:cubicBezTo>
                      <a:pt x="16999" y="13937"/>
                      <a:pt x="16959" y="13955"/>
                      <a:pt x="16916" y="13975"/>
                    </a:cubicBezTo>
                    <a:cubicBezTo>
                      <a:pt x="16766" y="14042"/>
                      <a:pt x="16611" y="14112"/>
                      <a:pt x="16458" y="14182"/>
                    </a:cubicBezTo>
                    <a:cubicBezTo>
                      <a:pt x="15838" y="14462"/>
                      <a:pt x="15196" y="14752"/>
                      <a:pt x="14540" y="15048"/>
                    </a:cubicBezTo>
                    <a:cubicBezTo>
                      <a:pt x="14379" y="15121"/>
                      <a:pt x="14219" y="15193"/>
                      <a:pt x="14057" y="15266"/>
                    </a:cubicBezTo>
                    <a:cubicBezTo>
                      <a:pt x="13995" y="15295"/>
                      <a:pt x="13933" y="15323"/>
                      <a:pt x="13870" y="15351"/>
                    </a:cubicBezTo>
                    <a:cubicBezTo>
                      <a:pt x="13619" y="15464"/>
                      <a:pt x="13367" y="15578"/>
                      <a:pt x="13114" y="15692"/>
                    </a:cubicBezTo>
                    <a:cubicBezTo>
                      <a:pt x="12910" y="15785"/>
                      <a:pt x="12705" y="15877"/>
                      <a:pt x="12500" y="15969"/>
                    </a:cubicBezTo>
                    <a:cubicBezTo>
                      <a:pt x="12466" y="15985"/>
                      <a:pt x="12431" y="16001"/>
                      <a:pt x="12396" y="16016"/>
                    </a:cubicBezTo>
                    <a:cubicBezTo>
                      <a:pt x="12149" y="16128"/>
                      <a:pt x="11902" y="16239"/>
                      <a:pt x="11654" y="16351"/>
                    </a:cubicBezTo>
                    <a:cubicBezTo>
                      <a:pt x="10705" y="16779"/>
                      <a:pt x="9755" y="17207"/>
                      <a:pt x="8831" y="17624"/>
                    </a:cubicBezTo>
                    <a:cubicBezTo>
                      <a:pt x="8799" y="17639"/>
                      <a:pt x="8767" y="17653"/>
                      <a:pt x="8736" y="17667"/>
                    </a:cubicBezTo>
                    <a:cubicBezTo>
                      <a:pt x="8455" y="17793"/>
                      <a:pt x="8178" y="17918"/>
                      <a:pt x="7904" y="18042"/>
                    </a:cubicBezTo>
                    <a:cubicBezTo>
                      <a:pt x="7491" y="18228"/>
                      <a:pt x="7089" y="18409"/>
                      <a:pt x="6693" y="18587"/>
                    </a:cubicBezTo>
                    <a:cubicBezTo>
                      <a:pt x="5795" y="18992"/>
                      <a:pt x="4943" y="19376"/>
                      <a:pt x="4169" y="19724"/>
                    </a:cubicBezTo>
                    <a:cubicBezTo>
                      <a:pt x="4146" y="19734"/>
                      <a:pt x="4122" y="19745"/>
                      <a:pt x="4100" y="19755"/>
                    </a:cubicBezTo>
                    <a:cubicBezTo>
                      <a:pt x="4015" y="19793"/>
                      <a:pt x="3937" y="19828"/>
                      <a:pt x="3854" y="19866"/>
                    </a:cubicBezTo>
                    <a:cubicBezTo>
                      <a:pt x="3571" y="19993"/>
                      <a:pt x="3303" y="20114"/>
                      <a:pt x="3044" y="20230"/>
                    </a:cubicBezTo>
                    <a:cubicBezTo>
                      <a:pt x="2587" y="20436"/>
                      <a:pt x="2170" y="20623"/>
                      <a:pt x="1802" y="20789"/>
                    </a:cubicBezTo>
                    <a:cubicBezTo>
                      <a:pt x="1552" y="20902"/>
                      <a:pt x="1319" y="21007"/>
                      <a:pt x="1116" y="21098"/>
                    </a:cubicBezTo>
                    <a:cubicBezTo>
                      <a:pt x="1099" y="21106"/>
                      <a:pt x="1080" y="21114"/>
                      <a:pt x="1064" y="21121"/>
                    </a:cubicBezTo>
                    <a:cubicBezTo>
                      <a:pt x="389" y="21425"/>
                      <a:pt x="0" y="21600"/>
                      <a:pt x="0" y="21600"/>
                    </a:cubicBezTo>
                    <a:lnTo>
                      <a:pt x="7290" y="4293"/>
                    </a:lnTo>
                    <a:cubicBezTo>
                      <a:pt x="7290" y="4293"/>
                      <a:pt x="9778" y="2145"/>
                      <a:pt x="9778" y="21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5" name="Shape 147"/>
              <p:cNvSpPr/>
              <p:nvPr/>
            </p:nvSpPr>
            <p:spPr>
              <a:xfrm>
                <a:off x="4725934" y="5473282"/>
                <a:ext cx="507292" cy="632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97" y="11588"/>
                    </a:moveTo>
                    <a:cubicBezTo>
                      <a:pt x="17289" y="11666"/>
                      <a:pt x="17386" y="11728"/>
                      <a:pt x="17491" y="11768"/>
                    </a:cubicBezTo>
                    <a:cubicBezTo>
                      <a:pt x="17497" y="11771"/>
                      <a:pt x="17502" y="11775"/>
                      <a:pt x="17509" y="11777"/>
                    </a:cubicBezTo>
                    <a:cubicBezTo>
                      <a:pt x="17618" y="11817"/>
                      <a:pt x="17733" y="11842"/>
                      <a:pt x="17859" y="11842"/>
                    </a:cubicBezTo>
                    <a:lnTo>
                      <a:pt x="17859" y="11842"/>
                    </a:lnTo>
                    <a:cubicBezTo>
                      <a:pt x="17920" y="11842"/>
                      <a:pt x="17995" y="11844"/>
                      <a:pt x="18079" y="11847"/>
                    </a:cubicBezTo>
                    <a:cubicBezTo>
                      <a:pt x="18107" y="11848"/>
                      <a:pt x="18140" y="11849"/>
                      <a:pt x="18170" y="11851"/>
                    </a:cubicBezTo>
                    <a:cubicBezTo>
                      <a:pt x="18233" y="11853"/>
                      <a:pt x="18298" y="11856"/>
                      <a:pt x="18372" y="11860"/>
                    </a:cubicBezTo>
                    <a:cubicBezTo>
                      <a:pt x="18409" y="11862"/>
                      <a:pt x="18449" y="11865"/>
                      <a:pt x="18488" y="11867"/>
                    </a:cubicBezTo>
                    <a:cubicBezTo>
                      <a:pt x="18567" y="11872"/>
                      <a:pt x="18649" y="11877"/>
                      <a:pt x="18737" y="11883"/>
                    </a:cubicBezTo>
                    <a:cubicBezTo>
                      <a:pt x="18776" y="11885"/>
                      <a:pt x="18816" y="11888"/>
                      <a:pt x="18856" y="11891"/>
                    </a:cubicBezTo>
                    <a:cubicBezTo>
                      <a:pt x="18966" y="11899"/>
                      <a:pt x="19081" y="11907"/>
                      <a:pt x="19203" y="11916"/>
                    </a:cubicBezTo>
                    <a:cubicBezTo>
                      <a:pt x="19227" y="11918"/>
                      <a:pt x="19250" y="11920"/>
                      <a:pt x="19274" y="11922"/>
                    </a:cubicBezTo>
                    <a:cubicBezTo>
                      <a:pt x="19915" y="11972"/>
                      <a:pt x="20710" y="12043"/>
                      <a:pt x="21600" y="12129"/>
                    </a:cubicBezTo>
                    <a:lnTo>
                      <a:pt x="12299" y="21600"/>
                    </a:lnTo>
                    <a:cubicBezTo>
                      <a:pt x="12154" y="21582"/>
                      <a:pt x="12013" y="21565"/>
                      <a:pt x="11874" y="21548"/>
                    </a:cubicBezTo>
                    <a:cubicBezTo>
                      <a:pt x="11864" y="21546"/>
                      <a:pt x="11852" y="21545"/>
                      <a:pt x="11842" y="21544"/>
                    </a:cubicBezTo>
                    <a:cubicBezTo>
                      <a:pt x="11703" y="21527"/>
                      <a:pt x="11568" y="21510"/>
                      <a:pt x="11437" y="21493"/>
                    </a:cubicBezTo>
                    <a:cubicBezTo>
                      <a:pt x="11423" y="21492"/>
                      <a:pt x="11409" y="21490"/>
                      <a:pt x="11395" y="21488"/>
                    </a:cubicBezTo>
                    <a:cubicBezTo>
                      <a:pt x="11270" y="21473"/>
                      <a:pt x="11149" y="21458"/>
                      <a:pt x="11033" y="21443"/>
                    </a:cubicBezTo>
                    <a:cubicBezTo>
                      <a:pt x="10994" y="21438"/>
                      <a:pt x="10959" y="21434"/>
                      <a:pt x="10922" y="21429"/>
                    </a:cubicBezTo>
                    <a:cubicBezTo>
                      <a:pt x="10769" y="21410"/>
                      <a:pt x="10627" y="21392"/>
                      <a:pt x="10494" y="21375"/>
                    </a:cubicBezTo>
                    <a:cubicBezTo>
                      <a:pt x="10419" y="21365"/>
                      <a:pt x="10340" y="21355"/>
                      <a:pt x="10272" y="21347"/>
                    </a:cubicBezTo>
                    <a:cubicBezTo>
                      <a:pt x="10233" y="21342"/>
                      <a:pt x="10199" y="21337"/>
                      <a:pt x="10163" y="21333"/>
                    </a:cubicBezTo>
                    <a:cubicBezTo>
                      <a:pt x="10090" y="21323"/>
                      <a:pt x="10022" y="21315"/>
                      <a:pt x="9960" y="21306"/>
                    </a:cubicBezTo>
                    <a:cubicBezTo>
                      <a:pt x="9919" y="21301"/>
                      <a:pt x="9878" y="21296"/>
                      <a:pt x="9842" y="21291"/>
                    </a:cubicBezTo>
                    <a:cubicBezTo>
                      <a:pt x="9767" y="21281"/>
                      <a:pt x="9696" y="21272"/>
                      <a:pt x="9646" y="21265"/>
                    </a:cubicBezTo>
                    <a:cubicBezTo>
                      <a:pt x="9163" y="21201"/>
                      <a:pt x="9123" y="20588"/>
                      <a:pt x="9143" y="19894"/>
                    </a:cubicBezTo>
                    <a:cubicBezTo>
                      <a:pt x="9148" y="19720"/>
                      <a:pt x="9157" y="19542"/>
                      <a:pt x="9163" y="19366"/>
                    </a:cubicBezTo>
                    <a:cubicBezTo>
                      <a:pt x="9170" y="19189"/>
                      <a:pt x="9174" y="19015"/>
                      <a:pt x="9171" y="18851"/>
                    </a:cubicBezTo>
                    <a:cubicBezTo>
                      <a:pt x="9163" y="18522"/>
                      <a:pt x="9123" y="18232"/>
                      <a:pt x="9002" y="18038"/>
                    </a:cubicBezTo>
                    <a:cubicBezTo>
                      <a:pt x="8944" y="17945"/>
                      <a:pt x="8809" y="17694"/>
                      <a:pt x="8614" y="17320"/>
                    </a:cubicBezTo>
                    <a:cubicBezTo>
                      <a:pt x="8607" y="17307"/>
                      <a:pt x="8602" y="17297"/>
                      <a:pt x="8595" y="17284"/>
                    </a:cubicBezTo>
                    <a:cubicBezTo>
                      <a:pt x="8519" y="17137"/>
                      <a:pt x="8430" y="16965"/>
                      <a:pt x="8337" y="16783"/>
                    </a:cubicBezTo>
                    <a:cubicBezTo>
                      <a:pt x="8053" y="16229"/>
                      <a:pt x="7696" y="15526"/>
                      <a:pt x="7283" y="14706"/>
                    </a:cubicBezTo>
                    <a:cubicBezTo>
                      <a:pt x="7164" y="14469"/>
                      <a:pt x="7039" y="14221"/>
                      <a:pt x="6912" y="13967"/>
                    </a:cubicBezTo>
                    <a:cubicBezTo>
                      <a:pt x="6744" y="13633"/>
                      <a:pt x="6571" y="13287"/>
                      <a:pt x="6391" y="12927"/>
                    </a:cubicBezTo>
                    <a:cubicBezTo>
                      <a:pt x="6098" y="12341"/>
                      <a:pt x="5789" y="11722"/>
                      <a:pt x="5471" y="11084"/>
                    </a:cubicBezTo>
                    <a:cubicBezTo>
                      <a:pt x="5448" y="11038"/>
                      <a:pt x="5426" y="10994"/>
                      <a:pt x="5403" y="10947"/>
                    </a:cubicBezTo>
                    <a:cubicBezTo>
                      <a:pt x="3577" y="7280"/>
                      <a:pt x="1450" y="2970"/>
                      <a:pt x="0" y="0"/>
                    </a:cubicBezTo>
                    <a:lnTo>
                      <a:pt x="17195" y="11596"/>
                    </a:lnTo>
                    <a:cubicBezTo>
                      <a:pt x="17195" y="11596"/>
                      <a:pt x="17197" y="11588"/>
                      <a:pt x="17197" y="11588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6" name="Shape 148"/>
              <p:cNvSpPr/>
              <p:nvPr/>
            </p:nvSpPr>
            <p:spPr>
              <a:xfrm>
                <a:off x="5009542" y="5827791"/>
                <a:ext cx="529405" cy="294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600" extrusionOk="0">
                    <a:moveTo>
                      <a:pt x="11337" y="583"/>
                    </a:moveTo>
                    <a:cubicBezTo>
                      <a:pt x="11357" y="588"/>
                      <a:pt x="11378" y="593"/>
                      <a:pt x="11398" y="598"/>
                    </a:cubicBezTo>
                    <a:cubicBezTo>
                      <a:pt x="11959" y="738"/>
                      <a:pt x="12532" y="887"/>
                      <a:pt x="13105" y="1040"/>
                    </a:cubicBezTo>
                    <a:cubicBezTo>
                      <a:pt x="13145" y="1051"/>
                      <a:pt x="13185" y="1062"/>
                      <a:pt x="13224" y="1073"/>
                    </a:cubicBezTo>
                    <a:cubicBezTo>
                      <a:pt x="13490" y="1144"/>
                      <a:pt x="13757" y="1217"/>
                      <a:pt x="14021" y="1291"/>
                    </a:cubicBezTo>
                    <a:cubicBezTo>
                      <a:pt x="14038" y="1296"/>
                      <a:pt x="14054" y="1300"/>
                      <a:pt x="14071" y="1305"/>
                    </a:cubicBezTo>
                    <a:cubicBezTo>
                      <a:pt x="14347" y="1382"/>
                      <a:pt x="14622" y="1461"/>
                      <a:pt x="14894" y="1540"/>
                    </a:cubicBezTo>
                    <a:cubicBezTo>
                      <a:pt x="14944" y="1555"/>
                      <a:pt x="14993" y="1569"/>
                      <a:pt x="15042" y="1584"/>
                    </a:cubicBezTo>
                    <a:cubicBezTo>
                      <a:pt x="15264" y="1649"/>
                      <a:pt x="15484" y="1714"/>
                      <a:pt x="15701" y="1780"/>
                    </a:cubicBezTo>
                    <a:cubicBezTo>
                      <a:pt x="15759" y="1798"/>
                      <a:pt x="15817" y="1815"/>
                      <a:pt x="15874" y="1833"/>
                    </a:cubicBezTo>
                    <a:cubicBezTo>
                      <a:pt x="16131" y="1911"/>
                      <a:pt x="16384" y="1990"/>
                      <a:pt x="16630" y="2069"/>
                    </a:cubicBezTo>
                    <a:cubicBezTo>
                      <a:pt x="16658" y="2078"/>
                      <a:pt x="16684" y="2087"/>
                      <a:pt x="16711" y="2096"/>
                    </a:cubicBezTo>
                    <a:cubicBezTo>
                      <a:pt x="16930" y="2166"/>
                      <a:pt x="17143" y="2237"/>
                      <a:pt x="17352" y="2307"/>
                    </a:cubicBezTo>
                    <a:cubicBezTo>
                      <a:pt x="17411" y="2327"/>
                      <a:pt x="17470" y="2347"/>
                      <a:pt x="17527" y="2367"/>
                    </a:cubicBezTo>
                    <a:cubicBezTo>
                      <a:pt x="17731" y="2437"/>
                      <a:pt x="17930" y="2507"/>
                      <a:pt x="18121" y="2576"/>
                    </a:cubicBezTo>
                    <a:cubicBezTo>
                      <a:pt x="18149" y="2586"/>
                      <a:pt x="18178" y="2596"/>
                      <a:pt x="18205" y="2606"/>
                    </a:cubicBezTo>
                    <a:cubicBezTo>
                      <a:pt x="18414" y="2682"/>
                      <a:pt x="18613" y="2758"/>
                      <a:pt x="18805" y="2833"/>
                    </a:cubicBezTo>
                    <a:cubicBezTo>
                      <a:pt x="18860" y="2854"/>
                      <a:pt x="18912" y="2876"/>
                      <a:pt x="18965" y="2897"/>
                    </a:cubicBezTo>
                    <a:cubicBezTo>
                      <a:pt x="19114" y="2957"/>
                      <a:pt x="19257" y="3016"/>
                      <a:pt x="19393" y="3074"/>
                    </a:cubicBezTo>
                    <a:cubicBezTo>
                      <a:pt x="19436" y="3093"/>
                      <a:pt x="19481" y="3111"/>
                      <a:pt x="19522" y="3130"/>
                    </a:cubicBezTo>
                    <a:cubicBezTo>
                      <a:pt x="19690" y="3204"/>
                      <a:pt x="19847" y="3277"/>
                      <a:pt x="19992" y="3348"/>
                    </a:cubicBezTo>
                    <a:cubicBezTo>
                      <a:pt x="20021" y="3362"/>
                      <a:pt x="20045" y="3376"/>
                      <a:pt x="20073" y="3390"/>
                    </a:cubicBezTo>
                    <a:cubicBezTo>
                      <a:pt x="20189" y="3449"/>
                      <a:pt x="20297" y="3507"/>
                      <a:pt x="20396" y="3564"/>
                    </a:cubicBezTo>
                    <a:cubicBezTo>
                      <a:pt x="20429" y="3584"/>
                      <a:pt x="20463" y="3603"/>
                      <a:pt x="20494" y="3622"/>
                    </a:cubicBezTo>
                    <a:cubicBezTo>
                      <a:pt x="20607" y="3691"/>
                      <a:pt x="20711" y="3759"/>
                      <a:pt x="20795" y="3824"/>
                    </a:cubicBezTo>
                    <a:cubicBezTo>
                      <a:pt x="20796" y="3825"/>
                      <a:pt x="20796" y="3825"/>
                      <a:pt x="20797" y="3825"/>
                    </a:cubicBezTo>
                    <a:cubicBezTo>
                      <a:pt x="21468" y="4346"/>
                      <a:pt x="21600" y="5409"/>
                      <a:pt x="21380" y="6676"/>
                    </a:cubicBezTo>
                    <a:cubicBezTo>
                      <a:pt x="21292" y="7183"/>
                      <a:pt x="21147" y="7722"/>
                      <a:pt x="20958" y="8272"/>
                    </a:cubicBezTo>
                    <a:cubicBezTo>
                      <a:pt x="20109" y="10747"/>
                      <a:pt x="18361" y="13442"/>
                      <a:pt x="16807" y="14379"/>
                    </a:cubicBezTo>
                    <a:cubicBezTo>
                      <a:pt x="15426" y="15212"/>
                      <a:pt x="12741" y="17017"/>
                      <a:pt x="10286" y="18614"/>
                    </a:cubicBezTo>
                    <a:cubicBezTo>
                      <a:pt x="7831" y="20211"/>
                      <a:pt x="5606" y="21600"/>
                      <a:pt x="5145" y="21600"/>
                    </a:cubicBezTo>
                    <a:cubicBezTo>
                      <a:pt x="5079" y="21600"/>
                      <a:pt x="4980" y="21589"/>
                      <a:pt x="4867" y="21573"/>
                    </a:cubicBezTo>
                    <a:cubicBezTo>
                      <a:pt x="4830" y="21568"/>
                      <a:pt x="4786" y="21560"/>
                      <a:pt x="4746" y="21553"/>
                    </a:cubicBezTo>
                    <a:cubicBezTo>
                      <a:pt x="4656" y="21539"/>
                      <a:pt x="4559" y="21521"/>
                      <a:pt x="4450" y="21500"/>
                    </a:cubicBezTo>
                    <a:cubicBezTo>
                      <a:pt x="4398" y="21490"/>
                      <a:pt x="4346" y="21479"/>
                      <a:pt x="4291" y="21468"/>
                    </a:cubicBezTo>
                    <a:cubicBezTo>
                      <a:pt x="4171" y="21443"/>
                      <a:pt x="4041" y="21415"/>
                      <a:pt x="3906" y="21384"/>
                    </a:cubicBezTo>
                    <a:cubicBezTo>
                      <a:pt x="3850" y="21372"/>
                      <a:pt x="3799" y="21361"/>
                      <a:pt x="3742" y="21347"/>
                    </a:cubicBezTo>
                    <a:cubicBezTo>
                      <a:pt x="3543" y="21302"/>
                      <a:pt x="3335" y="21252"/>
                      <a:pt x="3114" y="21198"/>
                    </a:cubicBezTo>
                    <a:cubicBezTo>
                      <a:pt x="3113" y="21198"/>
                      <a:pt x="3113" y="21198"/>
                      <a:pt x="3112" y="21197"/>
                    </a:cubicBezTo>
                    <a:cubicBezTo>
                      <a:pt x="2891" y="21143"/>
                      <a:pt x="2658" y="21084"/>
                      <a:pt x="2422" y="21023"/>
                    </a:cubicBezTo>
                    <a:cubicBezTo>
                      <a:pt x="2361" y="21008"/>
                      <a:pt x="2298" y="20992"/>
                      <a:pt x="2237" y="20976"/>
                    </a:cubicBezTo>
                    <a:cubicBezTo>
                      <a:pt x="2052" y="20928"/>
                      <a:pt x="1866" y="20879"/>
                      <a:pt x="1678" y="20830"/>
                    </a:cubicBezTo>
                    <a:cubicBezTo>
                      <a:pt x="1616" y="20813"/>
                      <a:pt x="1554" y="20797"/>
                      <a:pt x="1491" y="20780"/>
                    </a:cubicBezTo>
                    <a:cubicBezTo>
                      <a:pt x="1254" y="20717"/>
                      <a:pt x="1016" y="20653"/>
                      <a:pt x="780" y="20589"/>
                    </a:cubicBezTo>
                    <a:cubicBezTo>
                      <a:pt x="779" y="20589"/>
                      <a:pt x="779" y="20589"/>
                      <a:pt x="778" y="20589"/>
                    </a:cubicBezTo>
                    <a:cubicBezTo>
                      <a:pt x="514" y="20517"/>
                      <a:pt x="253" y="20446"/>
                      <a:pt x="0" y="20376"/>
                    </a:cubicBezTo>
                    <a:lnTo>
                      <a:pt x="8863" y="0"/>
                    </a:lnTo>
                    <a:cubicBezTo>
                      <a:pt x="9629" y="169"/>
                      <a:pt x="10469" y="367"/>
                      <a:pt x="11337" y="58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7" name="Shape 149"/>
              <p:cNvSpPr/>
              <p:nvPr/>
            </p:nvSpPr>
            <p:spPr>
              <a:xfrm>
                <a:off x="4655032" y="4835164"/>
                <a:ext cx="403381" cy="433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23" y="4"/>
                    </a:moveTo>
                    <a:cubicBezTo>
                      <a:pt x="17940" y="243"/>
                      <a:pt x="18051" y="475"/>
                      <a:pt x="18159" y="704"/>
                    </a:cubicBezTo>
                    <a:cubicBezTo>
                      <a:pt x="18181" y="750"/>
                      <a:pt x="18202" y="796"/>
                      <a:pt x="18224" y="841"/>
                    </a:cubicBezTo>
                    <a:cubicBezTo>
                      <a:pt x="18326" y="1058"/>
                      <a:pt x="18425" y="1271"/>
                      <a:pt x="18519" y="1477"/>
                    </a:cubicBezTo>
                    <a:cubicBezTo>
                      <a:pt x="18538" y="1520"/>
                      <a:pt x="18557" y="1561"/>
                      <a:pt x="18576" y="1604"/>
                    </a:cubicBezTo>
                    <a:cubicBezTo>
                      <a:pt x="18733" y="1953"/>
                      <a:pt x="18876" y="2283"/>
                      <a:pt x="19008" y="2597"/>
                    </a:cubicBezTo>
                    <a:cubicBezTo>
                      <a:pt x="19043" y="2680"/>
                      <a:pt x="19080" y="2767"/>
                      <a:pt x="19113" y="2848"/>
                    </a:cubicBezTo>
                    <a:cubicBezTo>
                      <a:pt x="19159" y="2962"/>
                      <a:pt x="19200" y="3068"/>
                      <a:pt x="19242" y="3176"/>
                    </a:cubicBezTo>
                    <a:cubicBezTo>
                      <a:pt x="19289" y="3298"/>
                      <a:pt x="19335" y="3418"/>
                      <a:pt x="19377" y="3532"/>
                    </a:cubicBezTo>
                    <a:cubicBezTo>
                      <a:pt x="19411" y="3622"/>
                      <a:pt x="19441" y="3709"/>
                      <a:pt x="19471" y="3795"/>
                    </a:cubicBezTo>
                    <a:cubicBezTo>
                      <a:pt x="19515" y="3922"/>
                      <a:pt x="19555" y="4044"/>
                      <a:pt x="19591" y="4161"/>
                    </a:cubicBezTo>
                    <a:cubicBezTo>
                      <a:pt x="19611" y="4224"/>
                      <a:pt x="19632" y="4290"/>
                      <a:pt x="19649" y="4351"/>
                    </a:cubicBezTo>
                    <a:cubicBezTo>
                      <a:pt x="19699" y="4523"/>
                      <a:pt x="19742" y="4686"/>
                      <a:pt x="19770" y="4830"/>
                    </a:cubicBezTo>
                    <a:cubicBezTo>
                      <a:pt x="19851" y="5237"/>
                      <a:pt x="19927" y="5679"/>
                      <a:pt x="20001" y="6138"/>
                    </a:cubicBezTo>
                    <a:cubicBezTo>
                      <a:pt x="20021" y="6264"/>
                      <a:pt x="20041" y="6393"/>
                      <a:pt x="20061" y="6523"/>
                    </a:cubicBezTo>
                    <a:cubicBezTo>
                      <a:pt x="20121" y="6916"/>
                      <a:pt x="20179" y="7325"/>
                      <a:pt x="20236" y="7753"/>
                    </a:cubicBezTo>
                    <a:cubicBezTo>
                      <a:pt x="20248" y="7846"/>
                      <a:pt x="20261" y="7933"/>
                      <a:pt x="20273" y="8027"/>
                    </a:cubicBezTo>
                    <a:cubicBezTo>
                      <a:pt x="20339" y="8541"/>
                      <a:pt x="20403" y="9080"/>
                      <a:pt x="20466" y="9641"/>
                    </a:cubicBezTo>
                    <a:cubicBezTo>
                      <a:pt x="20485" y="9806"/>
                      <a:pt x="20503" y="9979"/>
                      <a:pt x="20522" y="10148"/>
                    </a:cubicBezTo>
                    <a:cubicBezTo>
                      <a:pt x="20568" y="10577"/>
                      <a:pt x="20615" y="11018"/>
                      <a:pt x="20661" y="11472"/>
                    </a:cubicBezTo>
                    <a:cubicBezTo>
                      <a:pt x="20681" y="11672"/>
                      <a:pt x="20701" y="11868"/>
                      <a:pt x="20722" y="12073"/>
                    </a:cubicBezTo>
                    <a:cubicBezTo>
                      <a:pt x="20776" y="12629"/>
                      <a:pt x="20831" y="13201"/>
                      <a:pt x="20886" y="13792"/>
                    </a:cubicBezTo>
                    <a:cubicBezTo>
                      <a:pt x="20933" y="14289"/>
                      <a:pt x="20980" y="14801"/>
                      <a:pt x="21027" y="15322"/>
                    </a:cubicBezTo>
                    <a:cubicBezTo>
                      <a:pt x="21032" y="15375"/>
                      <a:pt x="21037" y="15427"/>
                      <a:pt x="21042" y="15480"/>
                    </a:cubicBezTo>
                    <a:cubicBezTo>
                      <a:pt x="21213" y="17366"/>
                      <a:pt x="21395" y="19415"/>
                      <a:pt x="21600" y="21600"/>
                    </a:cubicBezTo>
                    <a:lnTo>
                      <a:pt x="352" y="17343"/>
                    </a:lnTo>
                    <a:cubicBezTo>
                      <a:pt x="333" y="16869"/>
                      <a:pt x="327" y="16452"/>
                      <a:pt x="325" y="16096"/>
                    </a:cubicBezTo>
                    <a:cubicBezTo>
                      <a:pt x="325" y="16095"/>
                      <a:pt x="325" y="16094"/>
                      <a:pt x="325" y="16093"/>
                    </a:cubicBezTo>
                    <a:cubicBezTo>
                      <a:pt x="324" y="15737"/>
                      <a:pt x="327" y="15441"/>
                      <a:pt x="327" y="15206"/>
                    </a:cubicBezTo>
                    <a:cubicBezTo>
                      <a:pt x="327" y="15105"/>
                      <a:pt x="310" y="14974"/>
                      <a:pt x="286" y="14830"/>
                    </a:cubicBezTo>
                    <a:cubicBezTo>
                      <a:pt x="277" y="14773"/>
                      <a:pt x="265" y="14712"/>
                      <a:pt x="253" y="14649"/>
                    </a:cubicBezTo>
                    <a:cubicBezTo>
                      <a:pt x="236" y="14566"/>
                      <a:pt x="215" y="14476"/>
                      <a:pt x="193" y="14384"/>
                    </a:cubicBezTo>
                    <a:cubicBezTo>
                      <a:pt x="142" y="14172"/>
                      <a:pt x="80" y="13939"/>
                      <a:pt x="4" y="13683"/>
                    </a:cubicBezTo>
                    <a:cubicBezTo>
                      <a:pt x="2" y="13678"/>
                      <a:pt x="1" y="13675"/>
                      <a:pt x="0" y="13670"/>
                    </a:cubicBezTo>
                    <a:lnTo>
                      <a:pt x="17822" y="0"/>
                    </a:lnTo>
                    <a:cubicBezTo>
                      <a:pt x="17822" y="1"/>
                      <a:pt x="17823" y="3"/>
                      <a:pt x="17823" y="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8" name="Shape 150"/>
              <p:cNvSpPr/>
              <p:nvPr/>
            </p:nvSpPr>
            <p:spPr>
              <a:xfrm>
                <a:off x="3185429" y="2869248"/>
                <a:ext cx="476205" cy="503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" y="10392"/>
                    </a:moveTo>
                    <a:cubicBezTo>
                      <a:pt x="155" y="10392"/>
                      <a:pt x="1404" y="10186"/>
                      <a:pt x="2771" y="9949"/>
                    </a:cubicBezTo>
                    <a:cubicBezTo>
                      <a:pt x="2923" y="9922"/>
                      <a:pt x="3076" y="9895"/>
                      <a:pt x="3229" y="9869"/>
                    </a:cubicBezTo>
                    <a:cubicBezTo>
                      <a:pt x="4149" y="9707"/>
                      <a:pt x="5066" y="9539"/>
                      <a:pt x="5645" y="9418"/>
                    </a:cubicBezTo>
                    <a:cubicBezTo>
                      <a:pt x="6031" y="9336"/>
                      <a:pt x="6385" y="9164"/>
                      <a:pt x="6698" y="8951"/>
                    </a:cubicBezTo>
                    <a:cubicBezTo>
                      <a:pt x="7012" y="8738"/>
                      <a:pt x="7285" y="8484"/>
                      <a:pt x="7511" y="8240"/>
                    </a:cubicBezTo>
                    <a:cubicBezTo>
                      <a:pt x="7623" y="8118"/>
                      <a:pt x="7724" y="7999"/>
                      <a:pt x="7811" y="7889"/>
                    </a:cubicBezTo>
                    <a:cubicBezTo>
                      <a:pt x="7986" y="7668"/>
                      <a:pt x="8109" y="7483"/>
                      <a:pt x="8171" y="7384"/>
                    </a:cubicBezTo>
                    <a:cubicBezTo>
                      <a:pt x="8202" y="7335"/>
                      <a:pt x="8218" y="7307"/>
                      <a:pt x="8218" y="7307"/>
                    </a:cubicBezTo>
                    <a:lnTo>
                      <a:pt x="21600" y="0"/>
                    </a:lnTo>
                    <a:lnTo>
                      <a:pt x="13143" y="17119"/>
                    </a:lnTo>
                    <a:cubicBezTo>
                      <a:pt x="13087" y="17164"/>
                      <a:pt x="13032" y="17209"/>
                      <a:pt x="12976" y="17254"/>
                    </a:cubicBezTo>
                    <a:cubicBezTo>
                      <a:pt x="12791" y="17402"/>
                      <a:pt x="12607" y="17551"/>
                      <a:pt x="12423" y="17699"/>
                    </a:cubicBezTo>
                    <a:cubicBezTo>
                      <a:pt x="12298" y="17800"/>
                      <a:pt x="12176" y="17898"/>
                      <a:pt x="12052" y="17998"/>
                    </a:cubicBezTo>
                    <a:cubicBezTo>
                      <a:pt x="11892" y="18128"/>
                      <a:pt x="11734" y="18255"/>
                      <a:pt x="11577" y="18382"/>
                    </a:cubicBezTo>
                    <a:cubicBezTo>
                      <a:pt x="11416" y="18512"/>
                      <a:pt x="11259" y="18638"/>
                      <a:pt x="11103" y="18764"/>
                    </a:cubicBezTo>
                    <a:cubicBezTo>
                      <a:pt x="11025" y="18826"/>
                      <a:pt x="10946" y="18890"/>
                      <a:pt x="10869" y="18952"/>
                    </a:cubicBezTo>
                    <a:cubicBezTo>
                      <a:pt x="10656" y="19123"/>
                      <a:pt x="10448" y="19289"/>
                      <a:pt x="10248" y="19447"/>
                    </a:cubicBezTo>
                    <a:cubicBezTo>
                      <a:pt x="10223" y="19467"/>
                      <a:pt x="10201" y="19484"/>
                      <a:pt x="10176" y="19504"/>
                    </a:cubicBezTo>
                    <a:cubicBezTo>
                      <a:pt x="10003" y="19641"/>
                      <a:pt x="9835" y="19772"/>
                      <a:pt x="9675" y="19897"/>
                    </a:cubicBezTo>
                    <a:cubicBezTo>
                      <a:pt x="9619" y="19940"/>
                      <a:pt x="9566" y="19980"/>
                      <a:pt x="9512" y="20022"/>
                    </a:cubicBezTo>
                    <a:cubicBezTo>
                      <a:pt x="9389" y="20117"/>
                      <a:pt x="9271" y="20207"/>
                      <a:pt x="9158" y="20291"/>
                    </a:cubicBezTo>
                    <a:cubicBezTo>
                      <a:pt x="9101" y="20334"/>
                      <a:pt x="9045" y="20376"/>
                      <a:pt x="8991" y="20416"/>
                    </a:cubicBezTo>
                    <a:cubicBezTo>
                      <a:pt x="8884" y="20494"/>
                      <a:pt x="8785" y="20565"/>
                      <a:pt x="8691" y="20632"/>
                    </a:cubicBezTo>
                    <a:cubicBezTo>
                      <a:pt x="8647" y="20663"/>
                      <a:pt x="8602" y="20695"/>
                      <a:pt x="8561" y="20723"/>
                    </a:cubicBezTo>
                    <a:cubicBezTo>
                      <a:pt x="8434" y="20811"/>
                      <a:pt x="8316" y="20888"/>
                      <a:pt x="8218" y="20946"/>
                    </a:cubicBezTo>
                    <a:cubicBezTo>
                      <a:pt x="8098" y="21017"/>
                      <a:pt x="7860" y="21153"/>
                      <a:pt x="7536" y="21336"/>
                    </a:cubicBezTo>
                    <a:cubicBezTo>
                      <a:pt x="7395" y="21416"/>
                      <a:pt x="7242" y="21502"/>
                      <a:pt x="7068" y="21600"/>
                    </a:cubicBezTo>
                    <a:lnTo>
                      <a:pt x="0" y="10557"/>
                    </a:lnTo>
                    <a:cubicBezTo>
                      <a:pt x="0" y="10557"/>
                      <a:pt x="155" y="10392"/>
                      <a:pt x="155" y="1039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9" name="Shape 151"/>
              <p:cNvSpPr/>
              <p:nvPr/>
            </p:nvSpPr>
            <p:spPr>
              <a:xfrm>
                <a:off x="4661478" y="5183228"/>
                <a:ext cx="468110" cy="62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84" y="4397"/>
                    </a:moveTo>
                    <a:cubicBezTo>
                      <a:pt x="18491" y="4462"/>
                      <a:pt x="18499" y="4527"/>
                      <a:pt x="18507" y="4593"/>
                    </a:cubicBezTo>
                    <a:cubicBezTo>
                      <a:pt x="18559" y="5011"/>
                      <a:pt x="18612" y="5436"/>
                      <a:pt x="18667" y="5868"/>
                    </a:cubicBezTo>
                    <a:cubicBezTo>
                      <a:pt x="18684" y="6002"/>
                      <a:pt x="18701" y="6135"/>
                      <a:pt x="18719" y="6271"/>
                    </a:cubicBezTo>
                    <a:cubicBezTo>
                      <a:pt x="18769" y="6660"/>
                      <a:pt x="18822" y="7056"/>
                      <a:pt x="18876" y="7455"/>
                    </a:cubicBezTo>
                    <a:cubicBezTo>
                      <a:pt x="18897" y="7614"/>
                      <a:pt x="18918" y="7769"/>
                      <a:pt x="18940" y="7929"/>
                    </a:cubicBezTo>
                    <a:cubicBezTo>
                      <a:pt x="19010" y="8445"/>
                      <a:pt x="19085" y="8969"/>
                      <a:pt x="19162" y="9501"/>
                    </a:cubicBezTo>
                    <a:cubicBezTo>
                      <a:pt x="19167" y="9535"/>
                      <a:pt x="19171" y="9566"/>
                      <a:pt x="19176" y="9600"/>
                    </a:cubicBezTo>
                    <a:cubicBezTo>
                      <a:pt x="19182" y="9636"/>
                      <a:pt x="19186" y="9670"/>
                      <a:pt x="19191" y="9707"/>
                    </a:cubicBezTo>
                    <a:cubicBezTo>
                      <a:pt x="19258" y="10162"/>
                      <a:pt x="19321" y="10606"/>
                      <a:pt x="19381" y="11035"/>
                    </a:cubicBezTo>
                    <a:cubicBezTo>
                      <a:pt x="19399" y="11163"/>
                      <a:pt x="19415" y="11284"/>
                      <a:pt x="19432" y="11409"/>
                    </a:cubicBezTo>
                    <a:cubicBezTo>
                      <a:pt x="19482" y="11769"/>
                      <a:pt x="19530" y="12125"/>
                      <a:pt x="19576" y="12465"/>
                    </a:cubicBezTo>
                    <a:cubicBezTo>
                      <a:pt x="19583" y="12522"/>
                      <a:pt x="19591" y="12578"/>
                      <a:pt x="19598" y="12635"/>
                    </a:cubicBezTo>
                    <a:cubicBezTo>
                      <a:pt x="20036" y="15927"/>
                      <a:pt x="20306" y="18297"/>
                      <a:pt x="20705" y="19812"/>
                    </a:cubicBezTo>
                    <a:cubicBezTo>
                      <a:pt x="20706" y="19815"/>
                      <a:pt x="20707" y="19818"/>
                      <a:pt x="20708" y="19821"/>
                    </a:cubicBezTo>
                    <a:cubicBezTo>
                      <a:pt x="20940" y="20700"/>
                      <a:pt x="21219" y="21289"/>
                      <a:pt x="21600" y="21592"/>
                    </a:cubicBezTo>
                    <a:lnTo>
                      <a:pt x="21598" y="21600"/>
                    </a:lnTo>
                    <a:lnTo>
                      <a:pt x="2963" y="9895"/>
                    </a:lnTo>
                    <a:cubicBezTo>
                      <a:pt x="2959" y="9887"/>
                      <a:pt x="2955" y="9879"/>
                      <a:pt x="2951" y="9871"/>
                    </a:cubicBezTo>
                    <a:cubicBezTo>
                      <a:pt x="2949" y="9868"/>
                      <a:pt x="2947" y="9864"/>
                      <a:pt x="2945" y="9860"/>
                    </a:cubicBezTo>
                    <a:cubicBezTo>
                      <a:pt x="2944" y="9859"/>
                      <a:pt x="2943" y="9857"/>
                      <a:pt x="2942" y="9855"/>
                    </a:cubicBezTo>
                    <a:cubicBezTo>
                      <a:pt x="2681" y="9355"/>
                      <a:pt x="2449" y="8873"/>
                      <a:pt x="2231" y="8401"/>
                    </a:cubicBezTo>
                    <a:cubicBezTo>
                      <a:pt x="2176" y="8282"/>
                      <a:pt x="2122" y="8163"/>
                      <a:pt x="2070" y="8046"/>
                    </a:cubicBezTo>
                    <a:cubicBezTo>
                      <a:pt x="1865" y="7586"/>
                      <a:pt x="1672" y="7134"/>
                      <a:pt x="1506" y="6702"/>
                    </a:cubicBezTo>
                    <a:cubicBezTo>
                      <a:pt x="1505" y="6699"/>
                      <a:pt x="1503" y="6695"/>
                      <a:pt x="1502" y="6691"/>
                    </a:cubicBezTo>
                    <a:cubicBezTo>
                      <a:pt x="1333" y="6255"/>
                      <a:pt x="1189" y="5838"/>
                      <a:pt x="1056" y="5431"/>
                    </a:cubicBezTo>
                    <a:cubicBezTo>
                      <a:pt x="1023" y="5330"/>
                      <a:pt x="990" y="5229"/>
                      <a:pt x="959" y="5129"/>
                    </a:cubicBezTo>
                    <a:cubicBezTo>
                      <a:pt x="835" y="4734"/>
                      <a:pt x="720" y="4347"/>
                      <a:pt x="626" y="3982"/>
                    </a:cubicBezTo>
                    <a:cubicBezTo>
                      <a:pt x="625" y="3980"/>
                      <a:pt x="625" y="3978"/>
                      <a:pt x="624" y="3976"/>
                    </a:cubicBezTo>
                    <a:cubicBezTo>
                      <a:pt x="529" y="3607"/>
                      <a:pt x="451" y="3258"/>
                      <a:pt x="381" y="2920"/>
                    </a:cubicBezTo>
                    <a:cubicBezTo>
                      <a:pt x="364" y="2836"/>
                      <a:pt x="347" y="2753"/>
                      <a:pt x="331" y="2670"/>
                    </a:cubicBezTo>
                    <a:cubicBezTo>
                      <a:pt x="268" y="2346"/>
                      <a:pt x="212" y="2030"/>
                      <a:pt x="170" y="1738"/>
                    </a:cubicBezTo>
                    <a:cubicBezTo>
                      <a:pt x="170" y="1738"/>
                      <a:pt x="170" y="1738"/>
                      <a:pt x="170" y="1737"/>
                    </a:cubicBezTo>
                    <a:cubicBezTo>
                      <a:pt x="127" y="1438"/>
                      <a:pt x="95" y="1162"/>
                      <a:pt x="69" y="898"/>
                    </a:cubicBezTo>
                    <a:cubicBezTo>
                      <a:pt x="63" y="831"/>
                      <a:pt x="56" y="765"/>
                      <a:pt x="51" y="701"/>
                    </a:cubicBezTo>
                    <a:cubicBezTo>
                      <a:pt x="29" y="453"/>
                      <a:pt x="11" y="214"/>
                      <a:pt x="0" y="0"/>
                    </a:cubicBezTo>
                    <a:lnTo>
                      <a:pt x="18310" y="2941"/>
                    </a:lnTo>
                    <a:cubicBezTo>
                      <a:pt x="18365" y="3416"/>
                      <a:pt x="18423" y="3902"/>
                      <a:pt x="18484" y="43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0" name="Shape 152"/>
              <p:cNvSpPr/>
              <p:nvPr/>
            </p:nvSpPr>
            <p:spPr>
              <a:xfrm>
                <a:off x="2714898" y="3210866"/>
                <a:ext cx="385286" cy="375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20" y="17455"/>
                    </a:moveTo>
                    <a:lnTo>
                      <a:pt x="9267" y="14207"/>
                    </a:lnTo>
                    <a:lnTo>
                      <a:pt x="9267" y="14207"/>
                    </a:lnTo>
                    <a:lnTo>
                      <a:pt x="9267" y="14207"/>
                    </a:lnTo>
                    <a:lnTo>
                      <a:pt x="10240" y="13086"/>
                    </a:lnTo>
                    <a:lnTo>
                      <a:pt x="21600" y="0"/>
                    </a:lnTo>
                    <a:lnTo>
                      <a:pt x="14780" y="21600"/>
                    </a:lnTo>
                    <a:lnTo>
                      <a:pt x="0" y="19355"/>
                    </a:lnTo>
                    <a:cubicBezTo>
                      <a:pt x="0" y="19355"/>
                      <a:pt x="3420" y="17455"/>
                      <a:pt x="3420" y="1745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1" name="Shape 153"/>
              <p:cNvSpPr/>
              <p:nvPr/>
            </p:nvSpPr>
            <p:spPr>
              <a:xfrm>
                <a:off x="3069408" y="4899621"/>
                <a:ext cx="481817" cy="478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8" y="19343"/>
                    </a:moveTo>
                    <a:cubicBezTo>
                      <a:pt x="10638" y="19442"/>
                      <a:pt x="10517" y="19567"/>
                      <a:pt x="10393" y="19705"/>
                    </a:cubicBezTo>
                    <a:cubicBezTo>
                      <a:pt x="10355" y="19747"/>
                      <a:pt x="10316" y="19794"/>
                      <a:pt x="10277" y="19839"/>
                    </a:cubicBezTo>
                    <a:cubicBezTo>
                      <a:pt x="10185" y="19947"/>
                      <a:pt x="10090" y="20061"/>
                      <a:pt x="9992" y="20185"/>
                    </a:cubicBezTo>
                    <a:cubicBezTo>
                      <a:pt x="9948" y="20240"/>
                      <a:pt x="9905" y="20295"/>
                      <a:pt x="9861" y="20353"/>
                    </a:cubicBezTo>
                    <a:cubicBezTo>
                      <a:pt x="9754" y="20493"/>
                      <a:pt x="9644" y="20641"/>
                      <a:pt x="9532" y="20796"/>
                    </a:cubicBezTo>
                    <a:cubicBezTo>
                      <a:pt x="9499" y="20842"/>
                      <a:pt x="9467" y="20886"/>
                      <a:pt x="9433" y="20933"/>
                    </a:cubicBezTo>
                    <a:cubicBezTo>
                      <a:pt x="9283" y="21146"/>
                      <a:pt x="9130" y="21367"/>
                      <a:pt x="8974" y="21600"/>
                    </a:cubicBezTo>
                    <a:lnTo>
                      <a:pt x="0" y="9450"/>
                    </a:lnTo>
                    <a:cubicBezTo>
                      <a:pt x="43" y="9367"/>
                      <a:pt x="81" y="9289"/>
                      <a:pt x="114" y="9219"/>
                    </a:cubicBezTo>
                    <a:cubicBezTo>
                      <a:pt x="166" y="9110"/>
                      <a:pt x="211" y="9011"/>
                      <a:pt x="235" y="8937"/>
                    </a:cubicBezTo>
                    <a:cubicBezTo>
                      <a:pt x="264" y="8851"/>
                      <a:pt x="296" y="8739"/>
                      <a:pt x="331" y="8617"/>
                    </a:cubicBezTo>
                    <a:cubicBezTo>
                      <a:pt x="340" y="8584"/>
                      <a:pt x="350" y="8549"/>
                      <a:pt x="359" y="8514"/>
                    </a:cubicBezTo>
                    <a:cubicBezTo>
                      <a:pt x="389" y="8404"/>
                      <a:pt x="421" y="8285"/>
                      <a:pt x="454" y="8154"/>
                    </a:cubicBezTo>
                    <a:cubicBezTo>
                      <a:pt x="461" y="8127"/>
                      <a:pt x="468" y="8103"/>
                      <a:pt x="475" y="8075"/>
                    </a:cubicBezTo>
                    <a:cubicBezTo>
                      <a:pt x="515" y="7914"/>
                      <a:pt x="558" y="7739"/>
                      <a:pt x="603" y="7552"/>
                    </a:cubicBezTo>
                    <a:cubicBezTo>
                      <a:pt x="613" y="7511"/>
                      <a:pt x="623" y="7468"/>
                      <a:pt x="633" y="7426"/>
                    </a:cubicBezTo>
                    <a:cubicBezTo>
                      <a:pt x="670" y="7270"/>
                      <a:pt x="708" y="7108"/>
                      <a:pt x="747" y="6940"/>
                    </a:cubicBezTo>
                    <a:cubicBezTo>
                      <a:pt x="758" y="6889"/>
                      <a:pt x="770" y="6839"/>
                      <a:pt x="782" y="6787"/>
                    </a:cubicBezTo>
                    <a:cubicBezTo>
                      <a:pt x="830" y="6578"/>
                      <a:pt x="879" y="6362"/>
                      <a:pt x="928" y="6138"/>
                    </a:cubicBezTo>
                    <a:cubicBezTo>
                      <a:pt x="935" y="6107"/>
                      <a:pt x="942" y="6074"/>
                      <a:pt x="950" y="6043"/>
                    </a:cubicBezTo>
                    <a:cubicBezTo>
                      <a:pt x="993" y="5846"/>
                      <a:pt x="1037" y="5645"/>
                      <a:pt x="1082" y="5441"/>
                    </a:cubicBezTo>
                    <a:cubicBezTo>
                      <a:pt x="1095" y="5380"/>
                      <a:pt x="1109" y="5319"/>
                      <a:pt x="1122" y="5257"/>
                    </a:cubicBezTo>
                    <a:cubicBezTo>
                      <a:pt x="1225" y="4782"/>
                      <a:pt x="1329" y="4298"/>
                      <a:pt x="1429" y="3821"/>
                    </a:cubicBezTo>
                    <a:cubicBezTo>
                      <a:pt x="1441" y="3764"/>
                      <a:pt x="1453" y="3709"/>
                      <a:pt x="1465" y="3653"/>
                    </a:cubicBezTo>
                    <a:cubicBezTo>
                      <a:pt x="1504" y="3467"/>
                      <a:pt x="1542" y="3283"/>
                      <a:pt x="1580" y="3101"/>
                    </a:cubicBezTo>
                    <a:cubicBezTo>
                      <a:pt x="1594" y="3037"/>
                      <a:pt x="1607" y="2972"/>
                      <a:pt x="1621" y="2908"/>
                    </a:cubicBezTo>
                    <a:cubicBezTo>
                      <a:pt x="1662" y="2710"/>
                      <a:pt x="1702" y="2516"/>
                      <a:pt x="1741" y="2328"/>
                    </a:cubicBezTo>
                    <a:cubicBezTo>
                      <a:pt x="1768" y="2197"/>
                      <a:pt x="1793" y="2075"/>
                      <a:pt x="1818" y="1951"/>
                    </a:cubicBezTo>
                    <a:cubicBezTo>
                      <a:pt x="1829" y="1901"/>
                      <a:pt x="1839" y="1851"/>
                      <a:pt x="1849" y="1801"/>
                    </a:cubicBezTo>
                    <a:cubicBezTo>
                      <a:pt x="1878" y="1664"/>
                      <a:pt x="1905" y="1530"/>
                      <a:pt x="1931" y="1402"/>
                    </a:cubicBezTo>
                    <a:lnTo>
                      <a:pt x="12196" y="10223"/>
                    </a:lnTo>
                    <a:lnTo>
                      <a:pt x="14812" y="0"/>
                    </a:lnTo>
                    <a:cubicBezTo>
                      <a:pt x="15432" y="549"/>
                      <a:pt x="15835" y="919"/>
                      <a:pt x="15835" y="919"/>
                    </a:cubicBezTo>
                    <a:lnTo>
                      <a:pt x="21600" y="919"/>
                    </a:lnTo>
                    <a:lnTo>
                      <a:pt x="21600" y="919"/>
                    </a:lnTo>
                    <a:lnTo>
                      <a:pt x="17870" y="14225"/>
                    </a:lnTo>
                    <a:cubicBezTo>
                      <a:pt x="17870" y="14225"/>
                      <a:pt x="12274" y="17978"/>
                      <a:pt x="10748" y="19343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2" name="Shape 154"/>
              <p:cNvSpPr/>
              <p:nvPr/>
            </p:nvSpPr>
            <p:spPr>
              <a:xfrm>
                <a:off x="4120045" y="4603122"/>
                <a:ext cx="476571" cy="526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3142"/>
                    </a:moveTo>
                    <a:cubicBezTo>
                      <a:pt x="20917" y="13321"/>
                      <a:pt x="20964" y="13534"/>
                      <a:pt x="21014" y="13771"/>
                    </a:cubicBezTo>
                    <a:cubicBezTo>
                      <a:pt x="21064" y="14007"/>
                      <a:pt x="21118" y="14266"/>
                      <a:pt x="21171" y="14538"/>
                    </a:cubicBezTo>
                    <a:cubicBezTo>
                      <a:pt x="21386" y="15623"/>
                      <a:pt x="21600" y="16902"/>
                      <a:pt x="21600" y="17678"/>
                    </a:cubicBezTo>
                    <a:cubicBezTo>
                      <a:pt x="21600" y="18453"/>
                      <a:pt x="20786" y="19383"/>
                      <a:pt x="19714" y="20139"/>
                    </a:cubicBezTo>
                    <a:cubicBezTo>
                      <a:pt x="18643" y="20895"/>
                      <a:pt x="17314" y="21477"/>
                      <a:pt x="16286" y="21554"/>
                    </a:cubicBezTo>
                    <a:cubicBezTo>
                      <a:pt x="16283" y="21555"/>
                      <a:pt x="16277" y="21555"/>
                      <a:pt x="16273" y="21555"/>
                    </a:cubicBezTo>
                    <a:cubicBezTo>
                      <a:pt x="16168" y="21563"/>
                      <a:pt x="15965" y="21578"/>
                      <a:pt x="15674" y="21600"/>
                    </a:cubicBezTo>
                    <a:lnTo>
                      <a:pt x="0" y="4962"/>
                    </a:lnTo>
                    <a:lnTo>
                      <a:pt x="0" y="4962"/>
                    </a:lnTo>
                    <a:lnTo>
                      <a:pt x="0" y="4962"/>
                    </a:lnTo>
                    <a:lnTo>
                      <a:pt x="3220" y="0"/>
                    </a:lnTo>
                    <a:lnTo>
                      <a:pt x="3220" y="0"/>
                    </a:lnTo>
                    <a:lnTo>
                      <a:pt x="3220" y="0"/>
                    </a:lnTo>
                    <a:lnTo>
                      <a:pt x="20743" y="12560"/>
                    </a:lnTo>
                    <a:cubicBezTo>
                      <a:pt x="20743" y="12560"/>
                      <a:pt x="20796" y="12783"/>
                      <a:pt x="20877" y="1314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3" name="Shape 155"/>
              <p:cNvSpPr/>
              <p:nvPr/>
            </p:nvSpPr>
            <p:spPr>
              <a:xfrm>
                <a:off x="3114527" y="4790045"/>
                <a:ext cx="287329" cy="335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3" extrusionOk="0">
                    <a:moveTo>
                      <a:pt x="0" y="8997"/>
                    </a:moveTo>
                    <a:cubicBezTo>
                      <a:pt x="84" y="8648"/>
                      <a:pt x="159" y="8333"/>
                      <a:pt x="227" y="8047"/>
                    </a:cubicBezTo>
                    <a:cubicBezTo>
                      <a:pt x="234" y="8018"/>
                      <a:pt x="240" y="7993"/>
                      <a:pt x="247" y="7966"/>
                    </a:cubicBezTo>
                    <a:cubicBezTo>
                      <a:pt x="290" y="7784"/>
                      <a:pt x="329" y="7616"/>
                      <a:pt x="365" y="7466"/>
                    </a:cubicBezTo>
                    <a:cubicBezTo>
                      <a:pt x="396" y="7332"/>
                      <a:pt x="425" y="7213"/>
                      <a:pt x="449" y="7108"/>
                    </a:cubicBezTo>
                    <a:cubicBezTo>
                      <a:pt x="453" y="7091"/>
                      <a:pt x="457" y="7075"/>
                      <a:pt x="461" y="7060"/>
                    </a:cubicBezTo>
                    <a:cubicBezTo>
                      <a:pt x="529" y="6771"/>
                      <a:pt x="569" y="6602"/>
                      <a:pt x="569" y="6602"/>
                    </a:cubicBezTo>
                    <a:cubicBezTo>
                      <a:pt x="569" y="6602"/>
                      <a:pt x="1263" y="5912"/>
                      <a:pt x="2304" y="4978"/>
                    </a:cubicBezTo>
                    <a:cubicBezTo>
                      <a:pt x="3553" y="3858"/>
                      <a:pt x="5303" y="2386"/>
                      <a:pt x="6952" y="1334"/>
                    </a:cubicBezTo>
                    <a:cubicBezTo>
                      <a:pt x="7502" y="983"/>
                      <a:pt x="8041" y="679"/>
                      <a:pt x="8546" y="450"/>
                    </a:cubicBezTo>
                    <a:cubicBezTo>
                      <a:pt x="8799" y="336"/>
                      <a:pt x="9043" y="240"/>
                      <a:pt x="9276" y="167"/>
                    </a:cubicBezTo>
                    <a:cubicBezTo>
                      <a:pt x="9509" y="94"/>
                      <a:pt x="9732" y="43"/>
                      <a:pt x="9940" y="18"/>
                    </a:cubicBezTo>
                    <a:cubicBezTo>
                      <a:pt x="10148" y="-7"/>
                      <a:pt x="10343" y="-6"/>
                      <a:pt x="10520" y="24"/>
                    </a:cubicBezTo>
                    <a:cubicBezTo>
                      <a:pt x="10681" y="52"/>
                      <a:pt x="10870" y="110"/>
                      <a:pt x="11073" y="181"/>
                    </a:cubicBezTo>
                    <a:cubicBezTo>
                      <a:pt x="11132" y="202"/>
                      <a:pt x="11194" y="227"/>
                      <a:pt x="11256" y="250"/>
                    </a:cubicBezTo>
                    <a:cubicBezTo>
                      <a:pt x="11417" y="313"/>
                      <a:pt x="11588" y="386"/>
                      <a:pt x="11770" y="470"/>
                    </a:cubicBezTo>
                    <a:cubicBezTo>
                      <a:pt x="11835" y="501"/>
                      <a:pt x="11898" y="528"/>
                      <a:pt x="11965" y="561"/>
                    </a:cubicBezTo>
                    <a:cubicBezTo>
                      <a:pt x="12213" y="681"/>
                      <a:pt x="12473" y="814"/>
                      <a:pt x="12748" y="965"/>
                    </a:cubicBezTo>
                    <a:cubicBezTo>
                      <a:pt x="12768" y="976"/>
                      <a:pt x="12790" y="989"/>
                      <a:pt x="12810" y="1001"/>
                    </a:cubicBezTo>
                    <a:cubicBezTo>
                      <a:pt x="13070" y="1144"/>
                      <a:pt x="13342" y="1301"/>
                      <a:pt x="13620" y="1467"/>
                    </a:cubicBezTo>
                    <a:cubicBezTo>
                      <a:pt x="13704" y="1517"/>
                      <a:pt x="13790" y="1569"/>
                      <a:pt x="13875" y="1621"/>
                    </a:cubicBezTo>
                    <a:cubicBezTo>
                      <a:pt x="14112" y="1765"/>
                      <a:pt x="14354" y="1914"/>
                      <a:pt x="14600" y="2070"/>
                    </a:cubicBezTo>
                    <a:cubicBezTo>
                      <a:pt x="14676" y="2118"/>
                      <a:pt x="14750" y="2163"/>
                      <a:pt x="14826" y="2212"/>
                    </a:cubicBezTo>
                    <a:cubicBezTo>
                      <a:pt x="15143" y="2415"/>
                      <a:pt x="15464" y="2624"/>
                      <a:pt x="15789" y="2840"/>
                    </a:cubicBezTo>
                    <a:cubicBezTo>
                      <a:pt x="15842" y="2875"/>
                      <a:pt x="15895" y="2912"/>
                      <a:pt x="15947" y="2947"/>
                    </a:cubicBezTo>
                    <a:cubicBezTo>
                      <a:pt x="16223" y="3131"/>
                      <a:pt x="16499" y="3318"/>
                      <a:pt x="16775" y="3508"/>
                    </a:cubicBezTo>
                    <a:cubicBezTo>
                      <a:pt x="16877" y="3577"/>
                      <a:pt x="16978" y="3647"/>
                      <a:pt x="17079" y="3717"/>
                    </a:cubicBezTo>
                    <a:cubicBezTo>
                      <a:pt x="17316" y="3881"/>
                      <a:pt x="17551" y="4045"/>
                      <a:pt x="17784" y="4209"/>
                    </a:cubicBezTo>
                    <a:cubicBezTo>
                      <a:pt x="17881" y="4277"/>
                      <a:pt x="17978" y="4345"/>
                      <a:pt x="18073" y="4412"/>
                    </a:cubicBezTo>
                    <a:cubicBezTo>
                      <a:pt x="18372" y="4624"/>
                      <a:pt x="18666" y="4834"/>
                      <a:pt x="18954" y="5041"/>
                    </a:cubicBezTo>
                    <a:cubicBezTo>
                      <a:pt x="19073" y="5127"/>
                      <a:pt x="19188" y="5211"/>
                      <a:pt x="19305" y="5296"/>
                    </a:cubicBezTo>
                    <a:cubicBezTo>
                      <a:pt x="19480" y="5423"/>
                      <a:pt x="19653" y="5550"/>
                      <a:pt x="19822" y="5673"/>
                    </a:cubicBezTo>
                    <a:cubicBezTo>
                      <a:pt x="19962" y="5776"/>
                      <a:pt x="20101" y="5878"/>
                      <a:pt x="20236" y="5977"/>
                    </a:cubicBezTo>
                    <a:cubicBezTo>
                      <a:pt x="20362" y="6070"/>
                      <a:pt x="20483" y="6160"/>
                      <a:pt x="20605" y="6250"/>
                    </a:cubicBezTo>
                    <a:cubicBezTo>
                      <a:pt x="20960" y="6515"/>
                      <a:pt x="21299" y="6768"/>
                      <a:pt x="21600" y="6995"/>
                    </a:cubicBezTo>
                    <a:lnTo>
                      <a:pt x="17213" y="21593"/>
                    </a:lnTo>
                    <a:cubicBezTo>
                      <a:pt x="17213" y="21593"/>
                      <a:pt x="0" y="8997"/>
                      <a:pt x="0" y="899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4" name="Shape 156"/>
              <p:cNvSpPr/>
              <p:nvPr/>
            </p:nvSpPr>
            <p:spPr>
              <a:xfrm>
                <a:off x="2914712" y="5105881"/>
                <a:ext cx="352114" cy="54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581" extrusionOk="0">
                    <a:moveTo>
                      <a:pt x="20708" y="11441"/>
                    </a:moveTo>
                    <a:cubicBezTo>
                      <a:pt x="20658" y="11493"/>
                      <a:pt x="20608" y="11545"/>
                      <a:pt x="20557" y="11598"/>
                    </a:cubicBezTo>
                    <a:cubicBezTo>
                      <a:pt x="20368" y="11794"/>
                      <a:pt x="20180" y="11993"/>
                      <a:pt x="19993" y="12194"/>
                    </a:cubicBezTo>
                    <a:cubicBezTo>
                      <a:pt x="19953" y="12237"/>
                      <a:pt x="19914" y="12279"/>
                      <a:pt x="19874" y="12322"/>
                    </a:cubicBezTo>
                    <a:cubicBezTo>
                      <a:pt x="19651" y="12563"/>
                      <a:pt x="19433" y="12804"/>
                      <a:pt x="19219" y="13043"/>
                    </a:cubicBezTo>
                    <a:cubicBezTo>
                      <a:pt x="19191" y="13075"/>
                      <a:pt x="19164" y="13106"/>
                      <a:pt x="19135" y="13138"/>
                    </a:cubicBezTo>
                    <a:cubicBezTo>
                      <a:pt x="18954" y="13341"/>
                      <a:pt x="18779" y="13542"/>
                      <a:pt x="18609" y="13739"/>
                    </a:cubicBezTo>
                    <a:cubicBezTo>
                      <a:pt x="18556" y="13800"/>
                      <a:pt x="18504" y="13860"/>
                      <a:pt x="18452" y="13921"/>
                    </a:cubicBezTo>
                    <a:cubicBezTo>
                      <a:pt x="18288" y="14113"/>
                      <a:pt x="18129" y="14300"/>
                      <a:pt x="17979" y="14480"/>
                    </a:cubicBezTo>
                    <a:cubicBezTo>
                      <a:pt x="17955" y="14509"/>
                      <a:pt x="17929" y="14539"/>
                      <a:pt x="17906" y="14568"/>
                    </a:cubicBezTo>
                    <a:cubicBezTo>
                      <a:pt x="17735" y="14773"/>
                      <a:pt x="17579" y="14966"/>
                      <a:pt x="17433" y="15148"/>
                    </a:cubicBezTo>
                    <a:cubicBezTo>
                      <a:pt x="17395" y="15196"/>
                      <a:pt x="17361" y="15238"/>
                      <a:pt x="17325" y="15285"/>
                    </a:cubicBezTo>
                    <a:cubicBezTo>
                      <a:pt x="17220" y="15418"/>
                      <a:pt x="17124" y="15542"/>
                      <a:pt x="17036" y="15657"/>
                    </a:cubicBezTo>
                    <a:cubicBezTo>
                      <a:pt x="17001" y="15702"/>
                      <a:pt x="16967" y="15747"/>
                      <a:pt x="16935" y="15790"/>
                    </a:cubicBezTo>
                    <a:cubicBezTo>
                      <a:pt x="16832" y="15928"/>
                      <a:pt x="16741" y="16054"/>
                      <a:pt x="16671" y="16157"/>
                    </a:cubicBezTo>
                    <a:cubicBezTo>
                      <a:pt x="16670" y="16159"/>
                      <a:pt x="16667" y="16163"/>
                      <a:pt x="16665" y="16165"/>
                    </a:cubicBezTo>
                    <a:cubicBezTo>
                      <a:pt x="16493" y="16420"/>
                      <a:pt x="16208" y="16744"/>
                      <a:pt x="15847" y="17106"/>
                    </a:cubicBezTo>
                    <a:cubicBezTo>
                      <a:pt x="15607" y="17348"/>
                      <a:pt x="15333" y="17606"/>
                      <a:pt x="15037" y="17872"/>
                    </a:cubicBezTo>
                    <a:cubicBezTo>
                      <a:pt x="14593" y="18272"/>
                      <a:pt x="14099" y="18689"/>
                      <a:pt x="13593" y="19092"/>
                    </a:cubicBezTo>
                    <a:cubicBezTo>
                      <a:pt x="13425" y="19227"/>
                      <a:pt x="13255" y="19360"/>
                      <a:pt x="13085" y="19490"/>
                    </a:cubicBezTo>
                    <a:cubicBezTo>
                      <a:pt x="12745" y="19751"/>
                      <a:pt x="12405" y="20002"/>
                      <a:pt x="12077" y="20233"/>
                    </a:cubicBezTo>
                    <a:cubicBezTo>
                      <a:pt x="11912" y="20348"/>
                      <a:pt x="11751" y="20459"/>
                      <a:pt x="11594" y="20563"/>
                    </a:cubicBezTo>
                    <a:cubicBezTo>
                      <a:pt x="10966" y="20981"/>
                      <a:pt x="10406" y="21302"/>
                      <a:pt x="10004" y="21453"/>
                    </a:cubicBezTo>
                    <a:cubicBezTo>
                      <a:pt x="9703" y="21566"/>
                      <a:pt x="9272" y="21600"/>
                      <a:pt x="8767" y="21572"/>
                    </a:cubicBezTo>
                    <a:cubicBezTo>
                      <a:pt x="7756" y="21516"/>
                      <a:pt x="6447" y="21212"/>
                      <a:pt x="5274" y="20806"/>
                    </a:cubicBezTo>
                    <a:cubicBezTo>
                      <a:pt x="3907" y="20331"/>
                      <a:pt x="2726" y="19715"/>
                      <a:pt x="2425" y="19187"/>
                    </a:cubicBezTo>
                    <a:cubicBezTo>
                      <a:pt x="2252" y="18884"/>
                      <a:pt x="1979" y="18299"/>
                      <a:pt x="1678" y="17560"/>
                    </a:cubicBezTo>
                    <a:cubicBezTo>
                      <a:pt x="1527" y="17191"/>
                      <a:pt x="1369" y="16783"/>
                      <a:pt x="1213" y="16353"/>
                    </a:cubicBezTo>
                    <a:cubicBezTo>
                      <a:pt x="1057" y="15923"/>
                      <a:pt x="903" y="15471"/>
                      <a:pt x="759" y="15013"/>
                    </a:cubicBezTo>
                    <a:cubicBezTo>
                      <a:pt x="185" y="13181"/>
                      <a:pt x="-217" y="11254"/>
                      <a:pt x="128" y="10272"/>
                    </a:cubicBezTo>
                    <a:cubicBezTo>
                      <a:pt x="169" y="10154"/>
                      <a:pt x="240" y="10014"/>
                      <a:pt x="332" y="9858"/>
                    </a:cubicBezTo>
                    <a:cubicBezTo>
                      <a:pt x="361" y="9810"/>
                      <a:pt x="403" y="9751"/>
                      <a:pt x="436" y="9699"/>
                    </a:cubicBezTo>
                    <a:cubicBezTo>
                      <a:pt x="509" y="9584"/>
                      <a:pt x="584" y="9469"/>
                      <a:pt x="678" y="9340"/>
                    </a:cubicBezTo>
                    <a:cubicBezTo>
                      <a:pt x="726" y="9272"/>
                      <a:pt x="786" y="9197"/>
                      <a:pt x="839" y="9126"/>
                    </a:cubicBezTo>
                    <a:cubicBezTo>
                      <a:pt x="936" y="8998"/>
                      <a:pt x="1035" y="8869"/>
                      <a:pt x="1147" y="8730"/>
                    </a:cubicBezTo>
                    <a:cubicBezTo>
                      <a:pt x="1210" y="8652"/>
                      <a:pt x="1279" y="8569"/>
                      <a:pt x="1347" y="8488"/>
                    </a:cubicBezTo>
                    <a:cubicBezTo>
                      <a:pt x="1468" y="8342"/>
                      <a:pt x="1591" y="8195"/>
                      <a:pt x="1725" y="8040"/>
                    </a:cubicBezTo>
                    <a:cubicBezTo>
                      <a:pt x="1793" y="7960"/>
                      <a:pt x="1866" y="7878"/>
                      <a:pt x="1938" y="7796"/>
                    </a:cubicBezTo>
                    <a:cubicBezTo>
                      <a:pt x="2087" y="7626"/>
                      <a:pt x="2240" y="7453"/>
                      <a:pt x="2401" y="7275"/>
                    </a:cubicBezTo>
                    <a:cubicBezTo>
                      <a:pt x="2464" y="7205"/>
                      <a:pt x="2529" y="7134"/>
                      <a:pt x="2593" y="7063"/>
                    </a:cubicBezTo>
                    <a:cubicBezTo>
                      <a:pt x="2778" y="6861"/>
                      <a:pt x="2967" y="6655"/>
                      <a:pt x="3162" y="6446"/>
                    </a:cubicBezTo>
                    <a:cubicBezTo>
                      <a:pt x="3207" y="6397"/>
                      <a:pt x="3253" y="6348"/>
                      <a:pt x="3299" y="6299"/>
                    </a:cubicBezTo>
                    <a:cubicBezTo>
                      <a:pt x="5536" y="3907"/>
                      <a:pt x="8267" y="1218"/>
                      <a:pt x="9226" y="0"/>
                    </a:cubicBezTo>
                    <a:lnTo>
                      <a:pt x="21383" y="10761"/>
                    </a:lnTo>
                    <a:cubicBezTo>
                      <a:pt x="21160" y="10980"/>
                      <a:pt x="20934" y="11208"/>
                      <a:pt x="20708" y="1144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5" name="Shape 157"/>
              <p:cNvSpPr/>
              <p:nvPr/>
            </p:nvSpPr>
            <p:spPr>
              <a:xfrm>
                <a:off x="2656887" y="3571821"/>
                <a:ext cx="199920" cy="24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1" extrusionOk="0">
                    <a:moveTo>
                      <a:pt x="119" y="16080"/>
                    </a:moveTo>
                    <a:cubicBezTo>
                      <a:pt x="99" y="16017"/>
                      <a:pt x="90" y="15937"/>
                      <a:pt x="75" y="15866"/>
                    </a:cubicBezTo>
                    <a:cubicBezTo>
                      <a:pt x="41" y="15706"/>
                      <a:pt x="16" y="15536"/>
                      <a:pt x="5" y="15340"/>
                    </a:cubicBezTo>
                    <a:cubicBezTo>
                      <a:pt x="1" y="15244"/>
                      <a:pt x="0" y="15141"/>
                      <a:pt x="1" y="15036"/>
                    </a:cubicBezTo>
                    <a:cubicBezTo>
                      <a:pt x="1" y="14827"/>
                      <a:pt x="11" y="14605"/>
                      <a:pt x="32" y="14367"/>
                    </a:cubicBezTo>
                    <a:cubicBezTo>
                      <a:pt x="41" y="14256"/>
                      <a:pt x="49" y="14148"/>
                      <a:pt x="63" y="14031"/>
                    </a:cubicBezTo>
                    <a:cubicBezTo>
                      <a:pt x="96" y="13744"/>
                      <a:pt x="142" y="13438"/>
                      <a:pt x="198" y="13120"/>
                    </a:cubicBezTo>
                    <a:cubicBezTo>
                      <a:pt x="213" y="13038"/>
                      <a:pt x="222" y="12961"/>
                      <a:pt x="238" y="12877"/>
                    </a:cubicBezTo>
                    <a:cubicBezTo>
                      <a:pt x="317" y="12453"/>
                      <a:pt x="411" y="12009"/>
                      <a:pt x="521" y="11545"/>
                    </a:cubicBezTo>
                    <a:cubicBezTo>
                      <a:pt x="523" y="11535"/>
                      <a:pt x="526" y="11524"/>
                      <a:pt x="529" y="11514"/>
                    </a:cubicBezTo>
                    <a:cubicBezTo>
                      <a:pt x="635" y="11070"/>
                      <a:pt x="755" y="10609"/>
                      <a:pt x="882" y="10141"/>
                    </a:cubicBezTo>
                    <a:cubicBezTo>
                      <a:pt x="915" y="10022"/>
                      <a:pt x="950" y="9900"/>
                      <a:pt x="984" y="9779"/>
                    </a:cubicBezTo>
                    <a:cubicBezTo>
                      <a:pt x="1089" y="9407"/>
                      <a:pt x="1198" y="9031"/>
                      <a:pt x="1312" y="8651"/>
                    </a:cubicBezTo>
                    <a:cubicBezTo>
                      <a:pt x="1352" y="8517"/>
                      <a:pt x="1393" y="8384"/>
                      <a:pt x="1434" y="8249"/>
                    </a:cubicBezTo>
                    <a:cubicBezTo>
                      <a:pt x="1551" y="7871"/>
                      <a:pt x="1670" y="7493"/>
                      <a:pt x="1793" y="7115"/>
                    </a:cubicBezTo>
                    <a:cubicBezTo>
                      <a:pt x="1832" y="6992"/>
                      <a:pt x="1871" y="6870"/>
                      <a:pt x="1911" y="6747"/>
                    </a:cubicBezTo>
                    <a:cubicBezTo>
                      <a:pt x="2065" y="6282"/>
                      <a:pt x="2220" y="5819"/>
                      <a:pt x="2376" y="5365"/>
                    </a:cubicBezTo>
                    <a:cubicBezTo>
                      <a:pt x="2382" y="5347"/>
                      <a:pt x="2388" y="5327"/>
                      <a:pt x="2395" y="5309"/>
                    </a:cubicBezTo>
                    <a:cubicBezTo>
                      <a:pt x="2566" y="4813"/>
                      <a:pt x="2737" y="4329"/>
                      <a:pt x="2905" y="3860"/>
                    </a:cubicBezTo>
                    <a:cubicBezTo>
                      <a:pt x="2935" y="3777"/>
                      <a:pt x="2964" y="3699"/>
                      <a:pt x="2994" y="3617"/>
                    </a:cubicBezTo>
                    <a:cubicBezTo>
                      <a:pt x="3122" y="3261"/>
                      <a:pt x="3249" y="2914"/>
                      <a:pt x="3371" y="2583"/>
                    </a:cubicBezTo>
                    <a:cubicBezTo>
                      <a:pt x="3429" y="2425"/>
                      <a:pt x="3486" y="2275"/>
                      <a:pt x="3543" y="2124"/>
                    </a:cubicBezTo>
                    <a:cubicBezTo>
                      <a:pt x="3630" y="1890"/>
                      <a:pt x="3715" y="1662"/>
                      <a:pt x="3798" y="1446"/>
                    </a:cubicBezTo>
                    <a:cubicBezTo>
                      <a:pt x="3861" y="1279"/>
                      <a:pt x="3924" y="1114"/>
                      <a:pt x="3984" y="959"/>
                    </a:cubicBezTo>
                    <a:cubicBezTo>
                      <a:pt x="4044" y="802"/>
                      <a:pt x="4100" y="657"/>
                      <a:pt x="4156" y="514"/>
                    </a:cubicBezTo>
                    <a:cubicBezTo>
                      <a:pt x="4224" y="337"/>
                      <a:pt x="4295" y="154"/>
                      <a:pt x="4355" y="0"/>
                    </a:cubicBezTo>
                    <a:lnTo>
                      <a:pt x="21600" y="19474"/>
                    </a:lnTo>
                    <a:cubicBezTo>
                      <a:pt x="21598" y="19476"/>
                      <a:pt x="21597" y="19478"/>
                      <a:pt x="21596" y="19479"/>
                    </a:cubicBezTo>
                    <a:cubicBezTo>
                      <a:pt x="21347" y="19751"/>
                      <a:pt x="21110" y="20005"/>
                      <a:pt x="20883" y="20237"/>
                    </a:cubicBezTo>
                    <a:cubicBezTo>
                      <a:pt x="20858" y="20262"/>
                      <a:pt x="20835" y="20283"/>
                      <a:pt x="20810" y="20308"/>
                    </a:cubicBezTo>
                    <a:cubicBezTo>
                      <a:pt x="20625" y="20495"/>
                      <a:pt x="20450" y="20662"/>
                      <a:pt x="20284" y="20812"/>
                    </a:cubicBezTo>
                    <a:cubicBezTo>
                      <a:pt x="20230" y="20861"/>
                      <a:pt x="20178" y="20904"/>
                      <a:pt x="20126" y="20948"/>
                    </a:cubicBezTo>
                    <a:cubicBezTo>
                      <a:pt x="19989" y="21066"/>
                      <a:pt x="19862" y="21164"/>
                      <a:pt x="19741" y="21249"/>
                    </a:cubicBezTo>
                    <a:cubicBezTo>
                      <a:pt x="19693" y="21282"/>
                      <a:pt x="19644" y="21319"/>
                      <a:pt x="19599" y="21347"/>
                    </a:cubicBezTo>
                    <a:cubicBezTo>
                      <a:pt x="19446" y="21441"/>
                      <a:pt x="19304" y="21512"/>
                      <a:pt x="19185" y="21537"/>
                    </a:cubicBezTo>
                    <a:cubicBezTo>
                      <a:pt x="19184" y="21537"/>
                      <a:pt x="19183" y="21538"/>
                      <a:pt x="19182" y="21538"/>
                    </a:cubicBezTo>
                    <a:cubicBezTo>
                      <a:pt x="18876" y="21600"/>
                      <a:pt x="18095" y="21534"/>
                      <a:pt x="17015" y="21372"/>
                    </a:cubicBezTo>
                    <a:cubicBezTo>
                      <a:pt x="16656" y="21319"/>
                      <a:pt x="16262" y="21255"/>
                      <a:pt x="15843" y="21181"/>
                    </a:cubicBezTo>
                    <a:cubicBezTo>
                      <a:pt x="15003" y="21033"/>
                      <a:pt x="14056" y="20848"/>
                      <a:pt x="13055" y="20636"/>
                    </a:cubicBezTo>
                    <a:cubicBezTo>
                      <a:pt x="12554" y="20529"/>
                      <a:pt x="12040" y="20416"/>
                      <a:pt x="11518" y="20296"/>
                    </a:cubicBezTo>
                    <a:cubicBezTo>
                      <a:pt x="10474" y="20058"/>
                      <a:pt x="9401" y="19797"/>
                      <a:pt x="8351" y="19523"/>
                    </a:cubicBezTo>
                    <a:cubicBezTo>
                      <a:pt x="7301" y="19248"/>
                      <a:pt x="6273" y="18961"/>
                      <a:pt x="5320" y="18669"/>
                    </a:cubicBezTo>
                    <a:cubicBezTo>
                      <a:pt x="2939" y="17941"/>
                      <a:pt x="1023" y="17191"/>
                      <a:pt x="384" y="16570"/>
                    </a:cubicBezTo>
                    <a:cubicBezTo>
                      <a:pt x="266" y="16455"/>
                      <a:pt x="183" y="16283"/>
                      <a:pt x="119" y="160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6" name="Shape 158"/>
              <p:cNvSpPr/>
              <p:nvPr/>
            </p:nvSpPr>
            <p:spPr>
              <a:xfrm>
                <a:off x="2695561" y="3546039"/>
                <a:ext cx="314999" cy="24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6" y="1149"/>
                    </a:moveTo>
                    <a:cubicBezTo>
                      <a:pt x="239" y="1136"/>
                      <a:pt x="243" y="1119"/>
                      <a:pt x="247" y="1107"/>
                    </a:cubicBezTo>
                    <a:cubicBezTo>
                      <a:pt x="301" y="895"/>
                      <a:pt x="333" y="772"/>
                      <a:pt x="333" y="772"/>
                    </a:cubicBezTo>
                    <a:lnTo>
                      <a:pt x="1447" y="0"/>
                    </a:lnTo>
                    <a:lnTo>
                      <a:pt x="19525" y="3427"/>
                    </a:lnTo>
                    <a:lnTo>
                      <a:pt x="21600" y="10395"/>
                    </a:lnTo>
                    <a:cubicBezTo>
                      <a:pt x="21600" y="10395"/>
                      <a:pt x="20406" y="11025"/>
                      <a:pt x="19007" y="11861"/>
                    </a:cubicBezTo>
                    <a:cubicBezTo>
                      <a:pt x="18278" y="12296"/>
                      <a:pt x="17498" y="12785"/>
                      <a:pt x="16796" y="13274"/>
                    </a:cubicBezTo>
                    <a:cubicBezTo>
                      <a:pt x="16253" y="13652"/>
                      <a:pt x="15756" y="14029"/>
                      <a:pt x="15375" y="14377"/>
                    </a:cubicBezTo>
                    <a:cubicBezTo>
                      <a:pt x="15375" y="14377"/>
                      <a:pt x="15374" y="14379"/>
                      <a:pt x="15373" y="14379"/>
                    </a:cubicBezTo>
                    <a:cubicBezTo>
                      <a:pt x="15235" y="14505"/>
                      <a:pt x="15088" y="14673"/>
                      <a:pt x="14937" y="14859"/>
                    </a:cubicBezTo>
                    <a:cubicBezTo>
                      <a:pt x="14890" y="14916"/>
                      <a:pt x="14842" y="14979"/>
                      <a:pt x="14795" y="15041"/>
                    </a:cubicBezTo>
                    <a:cubicBezTo>
                      <a:pt x="14680" y="15190"/>
                      <a:pt x="14563" y="15352"/>
                      <a:pt x="14442" y="15527"/>
                    </a:cubicBezTo>
                    <a:cubicBezTo>
                      <a:pt x="14395" y="15595"/>
                      <a:pt x="14349" y="15660"/>
                      <a:pt x="14301" y="15732"/>
                    </a:cubicBezTo>
                    <a:cubicBezTo>
                      <a:pt x="14141" y="15974"/>
                      <a:pt x="13977" y="16230"/>
                      <a:pt x="13810" y="16504"/>
                    </a:cubicBezTo>
                    <a:cubicBezTo>
                      <a:pt x="13774" y="16564"/>
                      <a:pt x="13737" y="16628"/>
                      <a:pt x="13700" y="16689"/>
                    </a:cubicBezTo>
                    <a:cubicBezTo>
                      <a:pt x="13564" y="16917"/>
                      <a:pt x="13426" y="17150"/>
                      <a:pt x="13287" y="17391"/>
                    </a:cubicBezTo>
                    <a:cubicBezTo>
                      <a:pt x="13220" y="17509"/>
                      <a:pt x="13152" y="17626"/>
                      <a:pt x="13085" y="17746"/>
                    </a:cubicBezTo>
                    <a:cubicBezTo>
                      <a:pt x="12974" y="17941"/>
                      <a:pt x="12864" y="18138"/>
                      <a:pt x="12753" y="18337"/>
                    </a:cubicBezTo>
                    <a:cubicBezTo>
                      <a:pt x="12326" y="19105"/>
                      <a:pt x="11902" y="19888"/>
                      <a:pt x="11501" y="20613"/>
                    </a:cubicBezTo>
                    <a:cubicBezTo>
                      <a:pt x="11489" y="20633"/>
                      <a:pt x="11478" y="20653"/>
                      <a:pt x="11467" y="20673"/>
                    </a:cubicBezTo>
                    <a:cubicBezTo>
                      <a:pt x="11292" y="20989"/>
                      <a:pt x="11121" y="21292"/>
                      <a:pt x="10958" y="21577"/>
                    </a:cubicBezTo>
                    <a:cubicBezTo>
                      <a:pt x="10953" y="21584"/>
                      <a:pt x="10949" y="21593"/>
                      <a:pt x="10945" y="21600"/>
                    </a:cubicBezTo>
                    <a:lnTo>
                      <a:pt x="0" y="2088"/>
                    </a:lnTo>
                    <a:cubicBezTo>
                      <a:pt x="98" y="1694"/>
                      <a:pt x="178" y="1376"/>
                      <a:pt x="236" y="114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7" name="Shape 159"/>
              <p:cNvSpPr/>
              <p:nvPr/>
            </p:nvSpPr>
            <p:spPr>
              <a:xfrm>
                <a:off x="3862220" y="4725589"/>
                <a:ext cx="605160" cy="407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37" y="21587"/>
                    </a:moveTo>
                    <a:cubicBezTo>
                      <a:pt x="21002" y="21591"/>
                      <a:pt x="20966" y="21596"/>
                      <a:pt x="20930" y="21600"/>
                    </a:cubicBezTo>
                    <a:lnTo>
                      <a:pt x="0" y="1930"/>
                    </a:lnTo>
                    <a:cubicBezTo>
                      <a:pt x="191" y="1871"/>
                      <a:pt x="394" y="1813"/>
                      <a:pt x="603" y="1754"/>
                    </a:cubicBezTo>
                    <a:cubicBezTo>
                      <a:pt x="627" y="1748"/>
                      <a:pt x="652" y="1741"/>
                      <a:pt x="676" y="1734"/>
                    </a:cubicBezTo>
                    <a:cubicBezTo>
                      <a:pt x="886" y="1676"/>
                      <a:pt x="1102" y="1619"/>
                      <a:pt x="1325" y="1562"/>
                    </a:cubicBezTo>
                    <a:cubicBezTo>
                      <a:pt x="1331" y="1561"/>
                      <a:pt x="1337" y="1559"/>
                      <a:pt x="1343" y="1557"/>
                    </a:cubicBezTo>
                    <a:cubicBezTo>
                      <a:pt x="1569" y="1500"/>
                      <a:pt x="1801" y="1443"/>
                      <a:pt x="2037" y="1387"/>
                    </a:cubicBezTo>
                    <a:cubicBezTo>
                      <a:pt x="2048" y="1384"/>
                      <a:pt x="2060" y="1382"/>
                      <a:pt x="2071" y="1379"/>
                    </a:cubicBezTo>
                    <a:cubicBezTo>
                      <a:pt x="2308" y="1323"/>
                      <a:pt x="2550" y="1267"/>
                      <a:pt x="2793" y="1213"/>
                    </a:cubicBezTo>
                    <a:cubicBezTo>
                      <a:pt x="2811" y="1209"/>
                      <a:pt x="2828" y="1205"/>
                      <a:pt x="2846" y="1201"/>
                    </a:cubicBezTo>
                    <a:cubicBezTo>
                      <a:pt x="3341" y="1091"/>
                      <a:pt x="3845" y="984"/>
                      <a:pt x="4341" y="884"/>
                    </a:cubicBezTo>
                    <a:cubicBezTo>
                      <a:pt x="4349" y="883"/>
                      <a:pt x="4357" y="881"/>
                      <a:pt x="4365" y="879"/>
                    </a:cubicBezTo>
                    <a:cubicBezTo>
                      <a:pt x="4611" y="829"/>
                      <a:pt x="4856" y="781"/>
                      <a:pt x="5097" y="734"/>
                    </a:cubicBezTo>
                    <a:cubicBezTo>
                      <a:pt x="5111" y="731"/>
                      <a:pt x="5125" y="729"/>
                      <a:pt x="5139" y="726"/>
                    </a:cubicBezTo>
                    <a:cubicBezTo>
                      <a:pt x="7369" y="293"/>
                      <a:pt x="9256" y="0"/>
                      <a:pt x="9256" y="0"/>
                    </a:cubicBezTo>
                    <a:lnTo>
                      <a:pt x="21600" y="21518"/>
                    </a:lnTo>
                    <a:cubicBezTo>
                      <a:pt x="21446" y="21537"/>
                      <a:pt x="21253" y="21561"/>
                      <a:pt x="21037" y="215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8" name="Shape 160"/>
              <p:cNvSpPr/>
              <p:nvPr/>
            </p:nvSpPr>
            <p:spPr>
              <a:xfrm>
                <a:off x="3469037" y="4757817"/>
                <a:ext cx="981387" cy="451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36" y="17973"/>
                    </a:moveTo>
                    <a:cubicBezTo>
                      <a:pt x="20252" y="17988"/>
                      <a:pt x="20169" y="18002"/>
                      <a:pt x="20080" y="18018"/>
                    </a:cubicBezTo>
                    <a:cubicBezTo>
                      <a:pt x="16796" y="18605"/>
                      <a:pt x="10600" y="19710"/>
                      <a:pt x="5954" y="20538"/>
                    </a:cubicBezTo>
                    <a:cubicBezTo>
                      <a:pt x="5882" y="20551"/>
                      <a:pt x="5809" y="20564"/>
                      <a:pt x="5737" y="20577"/>
                    </a:cubicBezTo>
                    <a:cubicBezTo>
                      <a:pt x="4336" y="20827"/>
                      <a:pt x="3087" y="21050"/>
                      <a:pt x="2115" y="21223"/>
                    </a:cubicBezTo>
                    <a:cubicBezTo>
                      <a:pt x="2017" y="21240"/>
                      <a:pt x="1925" y="21257"/>
                      <a:pt x="1833" y="21273"/>
                    </a:cubicBezTo>
                    <a:cubicBezTo>
                      <a:pt x="1731" y="21291"/>
                      <a:pt x="1633" y="21309"/>
                      <a:pt x="1539" y="21326"/>
                    </a:cubicBezTo>
                    <a:cubicBezTo>
                      <a:pt x="1434" y="21344"/>
                      <a:pt x="1330" y="21363"/>
                      <a:pt x="1234" y="21380"/>
                    </a:cubicBezTo>
                    <a:cubicBezTo>
                      <a:pt x="1157" y="21394"/>
                      <a:pt x="1083" y="21407"/>
                      <a:pt x="1013" y="21419"/>
                    </a:cubicBezTo>
                    <a:cubicBezTo>
                      <a:pt x="974" y="21426"/>
                      <a:pt x="935" y="21433"/>
                      <a:pt x="898" y="21440"/>
                    </a:cubicBezTo>
                    <a:cubicBezTo>
                      <a:pt x="574" y="21498"/>
                      <a:pt x="331" y="21541"/>
                      <a:pt x="180" y="21568"/>
                    </a:cubicBezTo>
                    <a:cubicBezTo>
                      <a:pt x="150" y="21573"/>
                      <a:pt x="129" y="21577"/>
                      <a:pt x="107" y="21581"/>
                    </a:cubicBezTo>
                    <a:cubicBezTo>
                      <a:pt x="39" y="21593"/>
                      <a:pt x="0" y="21600"/>
                      <a:pt x="0" y="21600"/>
                    </a:cubicBezTo>
                    <a:lnTo>
                      <a:pt x="1831" y="7487"/>
                    </a:lnTo>
                    <a:cubicBezTo>
                      <a:pt x="1831" y="7487"/>
                      <a:pt x="2123" y="7125"/>
                      <a:pt x="2578" y="6565"/>
                    </a:cubicBezTo>
                    <a:cubicBezTo>
                      <a:pt x="2920" y="6145"/>
                      <a:pt x="3353" y="5614"/>
                      <a:pt x="3825" y="5041"/>
                    </a:cubicBezTo>
                    <a:cubicBezTo>
                      <a:pt x="4455" y="4276"/>
                      <a:pt x="5152" y="3437"/>
                      <a:pt x="5791" y="2687"/>
                    </a:cubicBezTo>
                    <a:cubicBezTo>
                      <a:pt x="6589" y="1749"/>
                      <a:pt x="7294" y="950"/>
                      <a:pt x="7659" y="611"/>
                    </a:cubicBezTo>
                    <a:cubicBezTo>
                      <a:pt x="7659" y="611"/>
                      <a:pt x="7659" y="611"/>
                      <a:pt x="7659" y="610"/>
                    </a:cubicBezTo>
                    <a:cubicBezTo>
                      <a:pt x="7707" y="566"/>
                      <a:pt x="7765" y="521"/>
                      <a:pt x="7827" y="476"/>
                    </a:cubicBezTo>
                    <a:cubicBezTo>
                      <a:pt x="7843" y="464"/>
                      <a:pt x="7859" y="453"/>
                      <a:pt x="7876" y="441"/>
                    </a:cubicBezTo>
                    <a:cubicBezTo>
                      <a:pt x="7940" y="398"/>
                      <a:pt x="8007" y="354"/>
                      <a:pt x="8082" y="310"/>
                    </a:cubicBezTo>
                    <a:cubicBezTo>
                      <a:pt x="8084" y="308"/>
                      <a:pt x="8086" y="307"/>
                      <a:pt x="8088" y="306"/>
                    </a:cubicBezTo>
                    <a:cubicBezTo>
                      <a:pt x="8169" y="259"/>
                      <a:pt x="8257" y="212"/>
                      <a:pt x="8349" y="165"/>
                    </a:cubicBezTo>
                    <a:cubicBezTo>
                      <a:pt x="8366" y="156"/>
                      <a:pt x="8384" y="147"/>
                      <a:pt x="8402" y="139"/>
                    </a:cubicBezTo>
                    <a:cubicBezTo>
                      <a:pt x="8495" y="92"/>
                      <a:pt x="8591" y="46"/>
                      <a:pt x="8694" y="0"/>
                    </a:cubicBezTo>
                    <a:lnTo>
                      <a:pt x="21600" y="17747"/>
                    </a:lnTo>
                    <a:cubicBezTo>
                      <a:pt x="21271" y="17805"/>
                      <a:pt x="20844" y="17882"/>
                      <a:pt x="20336" y="1797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9" name="Shape 161"/>
              <p:cNvSpPr/>
              <p:nvPr/>
            </p:nvSpPr>
            <p:spPr>
              <a:xfrm>
                <a:off x="3907339" y="3965005"/>
                <a:ext cx="824541" cy="394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6" y="16411"/>
                    </a:moveTo>
                    <a:cubicBezTo>
                      <a:pt x="21219" y="16462"/>
                      <a:pt x="21223" y="16510"/>
                      <a:pt x="21227" y="16561"/>
                    </a:cubicBezTo>
                    <a:cubicBezTo>
                      <a:pt x="21251" y="16882"/>
                      <a:pt x="21273" y="17191"/>
                      <a:pt x="21295" y="17490"/>
                    </a:cubicBezTo>
                    <a:cubicBezTo>
                      <a:pt x="21317" y="17785"/>
                      <a:pt x="21337" y="18060"/>
                      <a:pt x="21357" y="18330"/>
                    </a:cubicBezTo>
                    <a:cubicBezTo>
                      <a:pt x="21365" y="18430"/>
                      <a:pt x="21373" y="18534"/>
                      <a:pt x="21380" y="18630"/>
                    </a:cubicBezTo>
                    <a:cubicBezTo>
                      <a:pt x="21513" y="20437"/>
                      <a:pt x="21600" y="21600"/>
                      <a:pt x="21600" y="21600"/>
                    </a:cubicBezTo>
                    <a:lnTo>
                      <a:pt x="397" y="15584"/>
                    </a:lnTo>
                    <a:cubicBezTo>
                      <a:pt x="397" y="15583"/>
                      <a:pt x="397" y="15582"/>
                      <a:pt x="397" y="15580"/>
                    </a:cubicBezTo>
                    <a:cubicBezTo>
                      <a:pt x="343" y="15189"/>
                      <a:pt x="293" y="14795"/>
                      <a:pt x="248" y="14402"/>
                    </a:cubicBezTo>
                    <a:cubicBezTo>
                      <a:pt x="242" y="14352"/>
                      <a:pt x="236" y="14303"/>
                      <a:pt x="231" y="14253"/>
                    </a:cubicBezTo>
                    <a:cubicBezTo>
                      <a:pt x="192" y="13913"/>
                      <a:pt x="160" y="13575"/>
                      <a:pt x="130" y="13239"/>
                    </a:cubicBezTo>
                    <a:cubicBezTo>
                      <a:pt x="122" y="13150"/>
                      <a:pt x="113" y="13061"/>
                      <a:pt x="106" y="12973"/>
                    </a:cubicBezTo>
                    <a:cubicBezTo>
                      <a:pt x="81" y="12666"/>
                      <a:pt x="62" y="12363"/>
                      <a:pt x="45" y="12062"/>
                    </a:cubicBezTo>
                    <a:cubicBezTo>
                      <a:pt x="40" y="11964"/>
                      <a:pt x="32" y="11864"/>
                      <a:pt x="28" y="11767"/>
                    </a:cubicBezTo>
                    <a:cubicBezTo>
                      <a:pt x="11" y="11382"/>
                      <a:pt x="0" y="11003"/>
                      <a:pt x="0" y="10635"/>
                    </a:cubicBezTo>
                    <a:lnTo>
                      <a:pt x="0" y="10635"/>
                    </a:lnTo>
                    <a:cubicBezTo>
                      <a:pt x="0" y="10359"/>
                      <a:pt x="3" y="10052"/>
                      <a:pt x="9" y="9729"/>
                    </a:cubicBezTo>
                    <a:cubicBezTo>
                      <a:pt x="10" y="9689"/>
                      <a:pt x="10" y="9652"/>
                      <a:pt x="11" y="9611"/>
                    </a:cubicBezTo>
                    <a:cubicBezTo>
                      <a:pt x="17" y="9299"/>
                      <a:pt x="25" y="8966"/>
                      <a:pt x="35" y="8617"/>
                    </a:cubicBezTo>
                    <a:cubicBezTo>
                      <a:pt x="37" y="8556"/>
                      <a:pt x="39" y="8495"/>
                      <a:pt x="41" y="8433"/>
                    </a:cubicBezTo>
                    <a:cubicBezTo>
                      <a:pt x="51" y="8085"/>
                      <a:pt x="64" y="7722"/>
                      <a:pt x="78" y="7344"/>
                    </a:cubicBezTo>
                    <a:cubicBezTo>
                      <a:pt x="80" y="7283"/>
                      <a:pt x="83" y="7220"/>
                      <a:pt x="85" y="7158"/>
                    </a:cubicBezTo>
                    <a:cubicBezTo>
                      <a:pt x="101" y="6762"/>
                      <a:pt x="118" y="6356"/>
                      <a:pt x="136" y="5936"/>
                    </a:cubicBezTo>
                    <a:cubicBezTo>
                      <a:pt x="137" y="5918"/>
                      <a:pt x="138" y="5899"/>
                      <a:pt x="139" y="5881"/>
                    </a:cubicBezTo>
                    <a:cubicBezTo>
                      <a:pt x="158" y="5447"/>
                      <a:pt x="180" y="5002"/>
                      <a:pt x="202" y="4550"/>
                    </a:cubicBezTo>
                    <a:cubicBezTo>
                      <a:pt x="203" y="4522"/>
                      <a:pt x="205" y="4494"/>
                      <a:pt x="206" y="4466"/>
                    </a:cubicBezTo>
                    <a:cubicBezTo>
                      <a:pt x="228" y="4025"/>
                      <a:pt x="251" y="3577"/>
                      <a:pt x="275" y="3126"/>
                    </a:cubicBezTo>
                    <a:cubicBezTo>
                      <a:pt x="279" y="3057"/>
                      <a:pt x="283" y="2989"/>
                      <a:pt x="286" y="2921"/>
                    </a:cubicBezTo>
                    <a:cubicBezTo>
                      <a:pt x="310" y="2483"/>
                      <a:pt x="334" y="2041"/>
                      <a:pt x="360" y="1599"/>
                    </a:cubicBezTo>
                    <a:cubicBezTo>
                      <a:pt x="364" y="1526"/>
                      <a:pt x="368" y="1453"/>
                      <a:pt x="372" y="1380"/>
                    </a:cubicBezTo>
                    <a:cubicBezTo>
                      <a:pt x="398" y="935"/>
                      <a:pt x="424" y="490"/>
                      <a:pt x="450" y="49"/>
                    </a:cubicBezTo>
                    <a:cubicBezTo>
                      <a:pt x="451" y="32"/>
                      <a:pt x="452" y="16"/>
                      <a:pt x="453" y="0"/>
                    </a:cubicBezTo>
                    <a:lnTo>
                      <a:pt x="20256" y="3205"/>
                    </a:lnTo>
                    <a:cubicBezTo>
                      <a:pt x="20544" y="7266"/>
                      <a:pt x="20931" y="12547"/>
                      <a:pt x="21216" y="1641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0" name="Shape 162"/>
              <p:cNvSpPr/>
              <p:nvPr/>
            </p:nvSpPr>
            <p:spPr>
              <a:xfrm>
                <a:off x="4255403" y="1805719"/>
                <a:ext cx="424895" cy="292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0" y="758"/>
                    </a:moveTo>
                    <a:cubicBezTo>
                      <a:pt x="1012" y="289"/>
                      <a:pt x="3306" y="4"/>
                      <a:pt x="5816" y="1"/>
                    </a:cubicBezTo>
                    <a:cubicBezTo>
                      <a:pt x="5931" y="1"/>
                      <a:pt x="6045" y="-1"/>
                      <a:pt x="6161" y="0"/>
                    </a:cubicBezTo>
                    <a:cubicBezTo>
                      <a:pt x="6351" y="2"/>
                      <a:pt x="6543" y="8"/>
                      <a:pt x="6735" y="12"/>
                    </a:cubicBezTo>
                    <a:cubicBezTo>
                      <a:pt x="6900" y="17"/>
                      <a:pt x="7064" y="21"/>
                      <a:pt x="7229" y="28"/>
                    </a:cubicBezTo>
                    <a:cubicBezTo>
                      <a:pt x="7400" y="35"/>
                      <a:pt x="7571" y="45"/>
                      <a:pt x="7741" y="55"/>
                    </a:cubicBezTo>
                    <a:cubicBezTo>
                      <a:pt x="7926" y="66"/>
                      <a:pt x="8111" y="77"/>
                      <a:pt x="8295" y="91"/>
                    </a:cubicBezTo>
                    <a:cubicBezTo>
                      <a:pt x="8453" y="103"/>
                      <a:pt x="8610" y="117"/>
                      <a:pt x="8766" y="131"/>
                    </a:cubicBezTo>
                    <a:cubicBezTo>
                      <a:pt x="8963" y="149"/>
                      <a:pt x="9157" y="169"/>
                      <a:pt x="9351" y="192"/>
                    </a:cubicBezTo>
                    <a:cubicBezTo>
                      <a:pt x="9496" y="208"/>
                      <a:pt x="9641" y="226"/>
                      <a:pt x="9784" y="245"/>
                    </a:cubicBezTo>
                    <a:cubicBezTo>
                      <a:pt x="9983" y="271"/>
                      <a:pt x="10179" y="301"/>
                      <a:pt x="10373" y="331"/>
                    </a:cubicBezTo>
                    <a:cubicBezTo>
                      <a:pt x="10507" y="352"/>
                      <a:pt x="10641" y="373"/>
                      <a:pt x="10772" y="397"/>
                    </a:cubicBezTo>
                    <a:cubicBezTo>
                      <a:pt x="10971" y="432"/>
                      <a:pt x="11163" y="473"/>
                      <a:pt x="11354" y="513"/>
                    </a:cubicBezTo>
                    <a:cubicBezTo>
                      <a:pt x="11472" y="538"/>
                      <a:pt x="11592" y="562"/>
                      <a:pt x="11706" y="589"/>
                    </a:cubicBezTo>
                    <a:cubicBezTo>
                      <a:pt x="11911" y="638"/>
                      <a:pt x="12106" y="692"/>
                      <a:pt x="12299" y="747"/>
                    </a:cubicBezTo>
                    <a:cubicBezTo>
                      <a:pt x="12388" y="773"/>
                      <a:pt x="12483" y="796"/>
                      <a:pt x="12570" y="823"/>
                    </a:cubicBezTo>
                    <a:cubicBezTo>
                      <a:pt x="12844" y="908"/>
                      <a:pt x="13105" y="1000"/>
                      <a:pt x="13346" y="1100"/>
                    </a:cubicBezTo>
                    <a:cubicBezTo>
                      <a:pt x="13416" y="1201"/>
                      <a:pt x="13510" y="1356"/>
                      <a:pt x="13622" y="1549"/>
                    </a:cubicBezTo>
                    <a:cubicBezTo>
                      <a:pt x="13657" y="1611"/>
                      <a:pt x="13704" y="1698"/>
                      <a:pt x="13743" y="1768"/>
                    </a:cubicBezTo>
                    <a:cubicBezTo>
                      <a:pt x="13828" y="1919"/>
                      <a:pt x="13912" y="2069"/>
                      <a:pt x="14013" y="2256"/>
                    </a:cubicBezTo>
                    <a:cubicBezTo>
                      <a:pt x="14068" y="2358"/>
                      <a:pt x="14132" y="2480"/>
                      <a:pt x="14191" y="2592"/>
                    </a:cubicBezTo>
                    <a:cubicBezTo>
                      <a:pt x="14290" y="2779"/>
                      <a:pt x="14390" y="2965"/>
                      <a:pt x="14500" y="3177"/>
                    </a:cubicBezTo>
                    <a:cubicBezTo>
                      <a:pt x="14571" y="3313"/>
                      <a:pt x="14648" y="3465"/>
                      <a:pt x="14723" y="3610"/>
                    </a:cubicBezTo>
                    <a:cubicBezTo>
                      <a:pt x="14836" y="3828"/>
                      <a:pt x="14949" y="4047"/>
                      <a:pt x="15070" y="4284"/>
                    </a:cubicBezTo>
                    <a:cubicBezTo>
                      <a:pt x="15151" y="4444"/>
                      <a:pt x="15236" y="4612"/>
                      <a:pt x="15321" y="4779"/>
                    </a:cubicBezTo>
                    <a:cubicBezTo>
                      <a:pt x="15446" y="5025"/>
                      <a:pt x="15571" y="5273"/>
                      <a:pt x="15702" y="5533"/>
                    </a:cubicBezTo>
                    <a:cubicBezTo>
                      <a:pt x="15791" y="5712"/>
                      <a:pt x="15883" y="5895"/>
                      <a:pt x="15975" y="6078"/>
                    </a:cubicBezTo>
                    <a:cubicBezTo>
                      <a:pt x="16108" y="6345"/>
                      <a:pt x="16243" y="6615"/>
                      <a:pt x="16380" y="6891"/>
                    </a:cubicBezTo>
                    <a:cubicBezTo>
                      <a:pt x="16471" y="7074"/>
                      <a:pt x="16563" y="7258"/>
                      <a:pt x="16655" y="7444"/>
                    </a:cubicBezTo>
                    <a:cubicBezTo>
                      <a:pt x="16801" y="7739"/>
                      <a:pt x="16949" y="8037"/>
                      <a:pt x="17097" y="8337"/>
                    </a:cubicBezTo>
                    <a:cubicBezTo>
                      <a:pt x="17184" y="8514"/>
                      <a:pt x="17271" y="8691"/>
                      <a:pt x="17359" y="8869"/>
                    </a:cubicBezTo>
                    <a:cubicBezTo>
                      <a:pt x="17512" y="9181"/>
                      <a:pt x="17665" y="9492"/>
                      <a:pt x="17818" y="9804"/>
                    </a:cubicBezTo>
                    <a:cubicBezTo>
                      <a:pt x="17901" y="9972"/>
                      <a:pt x="17983" y="10140"/>
                      <a:pt x="18065" y="10308"/>
                    </a:cubicBezTo>
                    <a:cubicBezTo>
                      <a:pt x="18221" y="10626"/>
                      <a:pt x="18374" y="10941"/>
                      <a:pt x="18527" y="11253"/>
                    </a:cubicBezTo>
                    <a:cubicBezTo>
                      <a:pt x="18608" y="11419"/>
                      <a:pt x="18690" y="11587"/>
                      <a:pt x="18770" y="11751"/>
                    </a:cubicBezTo>
                    <a:cubicBezTo>
                      <a:pt x="18925" y="12070"/>
                      <a:pt x="19077" y="12382"/>
                      <a:pt x="19227" y="12690"/>
                    </a:cubicBezTo>
                    <a:cubicBezTo>
                      <a:pt x="19290" y="12819"/>
                      <a:pt x="19354" y="12952"/>
                      <a:pt x="19416" y="13079"/>
                    </a:cubicBezTo>
                    <a:cubicBezTo>
                      <a:pt x="19577" y="13412"/>
                      <a:pt x="19731" y="13730"/>
                      <a:pt x="19882" y="14041"/>
                    </a:cubicBezTo>
                    <a:cubicBezTo>
                      <a:pt x="19933" y="14147"/>
                      <a:pt x="19988" y="14260"/>
                      <a:pt x="20038" y="14363"/>
                    </a:cubicBezTo>
                    <a:cubicBezTo>
                      <a:pt x="20797" y="15931"/>
                      <a:pt x="21374" y="17132"/>
                      <a:pt x="21600" y="17603"/>
                    </a:cubicBezTo>
                    <a:lnTo>
                      <a:pt x="7674" y="21599"/>
                    </a:lnTo>
                    <a:cubicBezTo>
                      <a:pt x="7674" y="21599"/>
                      <a:pt x="0" y="758"/>
                      <a:pt x="0" y="7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1" name="Shape 163"/>
              <p:cNvSpPr/>
              <p:nvPr/>
            </p:nvSpPr>
            <p:spPr>
              <a:xfrm>
                <a:off x="4081371" y="1818610"/>
                <a:ext cx="324456" cy="282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674"/>
                    </a:moveTo>
                    <a:cubicBezTo>
                      <a:pt x="2" y="12671"/>
                      <a:pt x="4" y="12669"/>
                      <a:pt x="6" y="12666"/>
                    </a:cubicBezTo>
                    <a:cubicBezTo>
                      <a:pt x="1731" y="10242"/>
                      <a:pt x="7761" y="3780"/>
                      <a:pt x="10082" y="1255"/>
                    </a:cubicBezTo>
                    <a:cubicBezTo>
                      <a:pt x="10095" y="1240"/>
                      <a:pt x="10111" y="1223"/>
                      <a:pt x="10124" y="1208"/>
                    </a:cubicBezTo>
                    <a:cubicBezTo>
                      <a:pt x="10256" y="1065"/>
                      <a:pt x="10368" y="943"/>
                      <a:pt x="10472" y="828"/>
                    </a:cubicBezTo>
                    <a:cubicBezTo>
                      <a:pt x="10515" y="781"/>
                      <a:pt x="10568" y="724"/>
                      <a:pt x="10606" y="682"/>
                    </a:cubicBezTo>
                    <a:cubicBezTo>
                      <a:pt x="10730" y="545"/>
                      <a:pt x="10831" y="433"/>
                      <a:pt x="10899" y="355"/>
                    </a:cubicBezTo>
                    <a:cubicBezTo>
                      <a:pt x="10957" y="288"/>
                      <a:pt x="11060" y="224"/>
                      <a:pt x="11173" y="162"/>
                    </a:cubicBezTo>
                    <a:cubicBezTo>
                      <a:pt x="11281" y="106"/>
                      <a:pt x="11407" y="52"/>
                      <a:pt x="11550" y="0"/>
                    </a:cubicBezTo>
                    <a:lnTo>
                      <a:pt x="21600" y="21600"/>
                    </a:lnTo>
                    <a:cubicBezTo>
                      <a:pt x="21600" y="21600"/>
                      <a:pt x="0" y="12674"/>
                      <a:pt x="0" y="126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2" name="Shape 164"/>
              <p:cNvSpPr/>
              <p:nvPr/>
            </p:nvSpPr>
            <p:spPr>
              <a:xfrm>
                <a:off x="4403653" y="2044207"/>
                <a:ext cx="276110" cy="337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30" y="0"/>
                    </a:moveTo>
                    <a:cubicBezTo>
                      <a:pt x="21441" y="13"/>
                      <a:pt x="21462" y="38"/>
                      <a:pt x="21472" y="49"/>
                    </a:cubicBezTo>
                    <a:cubicBezTo>
                      <a:pt x="21546" y="137"/>
                      <a:pt x="21600" y="200"/>
                      <a:pt x="21600" y="200"/>
                    </a:cubicBezTo>
                    <a:cubicBezTo>
                      <a:pt x="21600" y="200"/>
                      <a:pt x="21156" y="17652"/>
                      <a:pt x="21156" y="19106"/>
                    </a:cubicBezTo>
                    <a:cubicBezTo>
                      <a:pt x="21156" y="19204"/>
                      <a:pt x="21124" y="19334"/>
                      <a:pt x="21069" y="19487"/>
                    </a:cubicBezTo>
                    <a:cubicBezTo>
                      <a:pt x="21058" y="19516"/>
                      <a:pt x="21038" y="19555"/>
                      <a:pt x="21025" y="19586"/>
                    </a:cubicBezTo>
                    <a:cubicBezTo>
                      <a:pt x="20970" y="19722"/>
                      <a:pt x="20904" y="19869"/>
                      <a:pt x="20812" y="20040"/>
                    </a:cubicBezTo>
                    <a:cubicBezTo>
                      <a:pt x="20799" y="20065"/>
                      <a:pt x="20781" y="20095"/>
                      <a:pt x="20766" y="20122"/>
                    </a:cubicBezTo>
                    <a:cubicBezTo>
                      <a:pt x="20659" y="20316"/>
                      <a:pt x="20537" y="20525"/>
                      <a:pt x="20391" y="20756"/>
                    </a:cubicBezTo>
                    <a:cubicBezTo>
                      <a:pt x="20385" y="20765"/>
                      <a:pt x="20377" y="20776"/>
                      <a:pt x="20371" y="20786"/>
                    </a:cubicBezTo>
                    <a:cubicBezTo>
                      <a:pt x="20210" y="21038"/>
                      <a:pt x="20028" y="21310"/>
                      <a:pt x="19824" y="21600"/>
                    </a:cubicBezTo>
                    <a:lnTo>
                      <a:pt x="0" y="3472"/>
                    </a:lnTo>
                    <a:cubicBezTo>
                      <a:pt x="0" y="3472"/>
                      <a:pt x="21430" y="0"/>
                      <a:pt x="2143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3" name="Shape 165"/>
              <p:cNvSpPr/>
              <p:nvPr/>
            </p:nvSpPr>
            <p:spPr>
              <a:xfrm>
                <a:off x="4532565" y="3159301"/>
                <a:ext cx="626158" cy="545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8" extrusionOk="0">
                    <a:moveTo>
                      <a:pt x="7636" y="0"/>
                    </a:moveTo>
                    <a:cubicBezTo>
                      <a:pt x="7712" y="0"/>
                      <a:pt x="7794" y="14"/>
                      <a:pt x="7872" y="18"/>
                    </a:cubicBezTo>
                    <a:cubicBezTo>
                      <a:pt x="8025" y="27"/>
                      <a:pt x="8176" y="34"/>
                      <a:pt x="8334" y="58"/>
                    </a:cubicBezTo>
                    <a:cubicBezTo>
                      <a:pt x="8429" y="73"/>
                      <a:pt x="8529" y="100"/>
                      <a:pt x="8626" y="120"/>
                    </a:cubicBezTo>
                    <a:cubicBezTo>
                      <a:pt x="8773" y="150"/>
                      <a:pt x="8919" y="176"/>
                      <a:pt x="9070" y="218"/>
                    </a:cubicBezTo>
                    <a:cubicBezTo>
                      <a:pt x="9176" y="247"/>
                      <a:pt x="9286" y="288"/>
                      <a:pt x="9394" y="322"/>
                    </a:cubicBezTo>
                    <a:cubicBezTo>
                      <a:pt x="9542" y="370"/>
                      <a:pt x="9689" y="414"/>
                      <a:pt x="9841" y="472"/>
                    </a:cubicBezTo>
                    <a:cubicBezTo>
                      <a:pt x="9952" y="514"/>
                      <a:pt x="10067" y="566"/>
                      <a:pt x="10179" y="613"/>
                    </a:cubicBezTo>
                    <a:cubicBezTo>
                      <a:pt x="10333" y="678"/>
                      <a:pt x="10486" y="740"/>
                      <a:pt x="10644" y="813"/>
                    </a:cubicBezTo>
                    <a:cubicBezTo>
                      <a:pt x="10757" y="866"/>
                      <a:pt x="10872" y="928"/>
                      <a:pt x="10987" y="986"/>
                    </a:cubicBezTo>
                    <a:cubicBezTo>
                      <a:pt x="11148" y="1067"/>
                      <a:pt x="11309" y="1147"/>
                      <a:pt x="11473" y="1236"/>
                    </a:cubicBezTo>
                    <a:cubicBezTo>
                      <a:pt x="11586" y="1298"/>
                      <a:pt x="11701" y="1368"/>
                      <a:pt x="11815" y="1433"/>
                    </a:cubicBezTo>
                    <a:cubicBezTo>
                      <a:pt x="11984" y="1531"/>
                      <a:pt x="12154" y="1628"/>
                      <a:pt x="12326" y="1734"/>
                    </a:cubicBezTo>
                    <a:cubicBezTo>
                      <a:pt x="12436" y="1802"/>
                      <a:pt x="12549" y="1876"/>
                      <a:pt x="12660" y="1948"/>
                    </a:cubicBezTo>
                    <a:cubicBezTo>
                      <a:pt x="12839" y="2063"/>
                      <a:pt x="13018" y="2177"/>
                      <a:pt x="13199" y="2300"/>
                    </a:cubicBezTo>
                    <a:cubicBezTo>
                      <a:pt x="13305" y="2371"/>
                      <a:pt x="13412" y="2448"/>
                      <a:pt x="13518" y="2522"/>
                    </a:cubicBezTo>
                    <a:cubicBezTo>
                      <a:pt x="13707" y="2654"/>
                      <a:pt x="13897" y="2787"/>
                      <a:pt x="14088" y="2926"/>
                    </a:cubicBezTo>
                    <a:cubicBezTo>
                      <a:pt x="14188" y="2999"/>
                      <a:pt x="14288" y="3076"/>
                      <a:pt x="14388" y="3151"/>
                    </a:cubicBezTo>
                    <a:cubicBezTo>
                      <a:pt x="14588" y="3301"/>
                      <a:pt x="14788" y="3451"/>
                      <a:pt x="14989" y="3608"/>
                    </a:cubicBezTo>
                    <a:cubicBezTo>
                      <a:pt x="15081" y="3679"/>
                      <a:pt x="15173" y="3754"/>
                      <a:pt x="15265" y="3826"/>
                    </a:cubicBezTo>
                    <a:cubicBezTo>
                      <a:pt x="15476" y="3994"/>
                      <a:pt x="15688" y="4163"/>
                      <a:pt x="15900" y="4338"/>
                    </a:cubicBezTo>
                    <a:cubicBezTo>
                      <a:pt x="15981" y="4405"/>
                      <a:pt x="16063" y="4473"/>
                      <a:pt x="16144" y="4541"/>
                    </a:cubicBezTo>
                    <a:cubicBezTo>
                      <a:pt x="16368" y="4728"/>
                      <a:pt x="16593" y="4917"/>
                      <a:pt x="16817" y="5111"/>
                    </a:cubicBezTo>
                    <a:cubicBezTo>
                      <a:pt x="16885" y="5169"/>
                      <a:pt x="16952" y="5228"/>
                      <a:pt x="17020" y="5287"/>
                    </a:cubicBezTo>
                    <a:cubicBezTo>
                      <a:pt x="17259" y="5495"/>
                      <a:pt x="17498" y="5706"/>
                      <a:pt x="17736" y="5919"/>
                    </a:cubicBezTo>
                    <a:cubicBezTo>
                      <a:pt x="17788" y="5966"/>
                      <a:pt x="17840" y="6014"/>
                      <a:pt x="17892" y="6061"/>
                    </a:cubicBezTo>
                    <a:cubicBezTo>
                      <a:pt x="18145" y="6290"/>
                      <a:pt x="18398" y="6521"/>
                      <a:pt x="18649" y="6754"/>
                    </a:cubicBezTo>
                    <a:cubicBezTo>
                      <a:pt x="18686" y="6789"/>
                      <a:pt x="18724" y="6823"/>
                      <a:pt x="18761" y="6858"/>
                    </a:cubicBezTo>
                    <a:cubicBezTo>
                      <a:pt x="19029" y="7108"/>
                      <a:pt x="19296" y="7361"/>
                      <a:pt x="19561" y="7614"/>
                    </a:cubicBezTo>
                    <a:cubicBezTo>
                      <a:pt x="19578" y="7631"/>
                      <a:pt x="19595" y="7647"/>
                      <a:pt x="19612" y="7664"/>
                    </a:cubicBezTo>
                    <a:cubicBezTo>
                      <a:pt x="19896" y="7937"/>
                      <a:pt x="20178" y="8210"/>
                      <a:pt x="20456" y="8484"/>
                    </a:cubicBezTo>
                    <a:lnTo>
                      <a:pt x="21600" y="21598"/>
                    </a:lnTo>
                    <a:cubicBezTo>
                      <a:pt x="19755" y="20399"/>
                      <a:pt x="17635" y="19020"/>
                      <a:pt x="15540" y="17654"/>
                    </a:cubicBezTo>
                    <a:cubicBezTo>
                      <a:pt x="15474" y="17610"/>
                      <a:pt x="15407" y="17567"/>
                      <a:pt x="15341" y="17524"/>
                    </a:cubicBezTo>
                    <a:cubicBezTo>
                      <a:pt x="14951" y="17269"/>
                      <a:pt x="14561" y="17015"/>
                      <a:pt x="14176" y="16763"/>
                    </a:cubicBezTo>
                    <a:cubicBezTo>
                      <a:pt x="14163" y="16754"/>
                      <a:pt x="14149" y="16746"/>
                      <a:pt x="14136" y="16737"/>
                    </a:cubicBezTo>
                    <a:cubicBezTo>
                      <a:pt x="13325" y="16207"/>
                      <a:pt x="12530" y="15687"/>
                      <a:pt x="11766" y="15187"/>
                    </a:cubicBezTo>
                    <a:cubicBezTo>
                      <a:pt x="11712" y="15151"/>
                      <a:pt x="11658" y="15116"/>
                      <a:pt x="11605" y="15080"/>
                    </a:cubicBezTo>
                    <a:cubicBezTo>
                      <a:pt x="10853" y="14588"/>
                      <a:pt x="10135" y="14116"/>
                      <a:pt x="9468" y="13676"/>
                    </a:cubicBezTo>
                    <a:cubicBezTo>
                      <a:pt x="9421" y="13645"/>
                      <a:pt x="9377" y="13617"/>
                      <a:pt x="9331" y="13586"/>
                    </a:cubicBezTo>
                    <a:cubicBezTo>
                      <a:pt x="9061" y="13408"/>
                      <a:pt x="8801" y="13236"/>
                      <a:pt x="8550" y="13070"/>
                    </a:cubicBezTo>
                    <a:cubicBezTo>
                      <a:pt x="8471" y="13018"/>
                      <a:pt x="8393" y="12966"/>
                      <a:pt x="8316" y="12915"/>
                    </a:cubicBezTo>
                    <a:cubicBezTo>
                      <a:pt x="8099" y="12771"/>
                      <a:pt x="7891" y="12634"/>
                      <a:pt x="7691" y="12501"/>
                    </a:cubicBezTo>
                    <a:cubicBezTo>
                      <a:pt x="7616" y="12451"/>
                      <a:pt x="7537" y="12399"/>
                      <a:pt x="7465" y="12350"/>
                    </a:cubicBezTo>
                    <a:cubicBezTo>
                      <a:pt x="7212" y="12182"/>
                      <a:pt x="6973" y="12022"/>
                      <a:pt x="6754" y="11876"/>
                    </a:cubicBezTo>
                    <a:cubicBezTo>
                      <a:pt x="6728" y="11858"/>
                      <a:pt x="6707" y="11844"/>
                      <a:pt x="6682" y="11827"/>
                    </a:cubicBezTo>
                    <a:cubicBezTo>
                      <a:pt x="6491" y="11699"/>
                      <a:pt x="6316" y="11581"/>
                      <a:pt x="6155" y="11472"/>
                    </a:cubicBezTo>
                    <a:cubicBezTo>
                      <a:pt x="6101" y="11435"/>
                      <a:pt x="6051" y="11402"/>
                      <a:pt x="6001" y="11367"/>
                    </a:cubicBezTo>
                    <a:cubicBezTo>
                      <a:pt x="5873" y="11281"/>
                      <a:pt x="5758" y="11202"/>
                      <a:pt x="5655" y="11130"/>
                    </a:cubicBezTo>
                    <a:cubicBezTo>
                      <a:pt x="5616" y="11103"/>
                      <a:pt x="5575" y="11075"/>
                      <a:pt x="5539" y="11050"/>
                    </a:cubicBezTo>
                    <a:cubicBezTo>
                      <a:pt x="5411" y="10962"/>
                      <a:pt x="5300" y="10883"/>
                      <a:pt x="5219" y="10824"/>
                    </a:cubicBezTo>
                    <a:cubicBezTo>
                      <a:pt x="3066" y="9253"/>
                      <a:pt x="1109" y="5212"/>
                      <a:pt x="1109" y="5212"/>
                    </a:cubicBezTo>
                    <a:lnTo>
                      <a:pt x="0" y="2967"/>
                    </a:lnTo>
                    <a:lnTo>
                      <a:pt x="0" y="2968"/>
                    </a:lnTo>
                    <a:lnTo>
                      <a:pt x="0" y="2967"/>
                    </a:lnTo>
                    <a:lnTo>
                      <a:pt x="6980" y="49"/>
                    </a:lnTo>
                    <a:cubicBezTo>
                      <a:pt x="7191" y="14"/>
                      <a:pt x="7410" y="-2"/>
                      <a:pt x="7636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4" name="Shape 166"/>
              <p:cNvSpPr/>
              <p:nvPr/>
            </p:nvSpPr>
            <p:spPr>
              <a:xfrm>
                <a:off x="4435881" y="2946595"/>
                <a:ext cx="319604" cy="28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7" y="3731"/>
                    </a:moveTo>
                    <a:cubicBezTo>
                      <a:pt x="20834" y="4328"/>
                      <a:pt x="21077" y="4803"/>
                      <a:pt x="21259" y="5159"/>
                    </a:cubicBezTo>
                    <a:cubicBezTo>
                      <a:pt x="21317" y="5271"/>
                      <a:pt x="21365" y="5367"/>
                      <a:pt x="21409" y="5451"/>
                    </a:cubicBezTo>
                    <a:cubicBezTo>
                      <a:pt x="21437" y="5508"/>
                      <a:pt x="21470" y="5573"/>
                      <a:pt x="21493" y="5616"/>
                    </a:cubicBezTo>
                    <a:cubicBezTo>
                      <a:pt x="21560" y="5747"/>
                      <a:pt x="21600" y="5826"/>
                      <a:pt x="21600" y="5826"/>
                    </a:cubicBezTo>
                    <a:cubicBezTo>
                      <a:pt x="21600" y="5826"/>
                      <a:pt x="21600" y="5826"/>
                      <a:pt x="20066" y="16058"/>
                    </a:cubicBezTo>
                    <a:lnTo>
                      <a:pt x="6390" y="21600"/>
                    </a:lnTo>
                    <a:lnTo>
                      <a:pt x="0" y="0"/>
                    </a:lnTo>
                    <a:cubicBezTo>
                      <a:pt x="0" y="0"/>
                      <a:pt x="20527" y="3731"/>
                      <a:pt x="20527" y="373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5" name="Shape 167"/>
              <p:cNvSpPr/>
              <p:nvPr/>
            </p:nvSpPr>
            <p:spPr>
              <a:xfrm>
                <a:off x="3933122" y="2360043"/>
                <a:ext cx="806778" cy="635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589"/>
                    </a:moveTo>
                    <a:lnTo>
                      <a:pt x="3797" y="0"/>
                    </a:lnTo>
                    <a:lnTo>
                      <a:pt x="10329" y="8479"/>
                    </a:lnTo>
                    <a:cubicBezTo>
                      <a:pt x="10329" y="8479"/>
                      <a:pt x="15797" y="10792"/>
                      <a:pt x="16860" y="11755"/>
                    </a:cubicBezTo>
                    <a:cubicBezTo>
                      <a:pt x="16888" y="11782"/>
                      <a:pt x="16927" y="11835"/>
                      <a:pt x="16970" y="11899"/>
                    </a:cubicBezTo>
                    <a:cubicBezTo>
                      <a:pt x="16979" y="11912"/>
                      <a:pt x="16987" y="11924"/>
                      <a:pt x="16997" y="11939"/>
                    </a:cubicBezTo>
                    <a:cubicBezTo>
                      <a:pt x="17041" y="12008"/>
                      <a:pt x="17092" y="12093"/>
                      <a:pt x="17150" y="12194"/>
                    </a:cubicBezTo>
                    <a:cubicBezTo>
                      <a:pt x="17160" y="12212"/>
                      <a:pt x="17172" y="12233"/>
                      <a:pt x="17182" y="12252"/>
                    </a:cubicBezTo>
                    <a:cubicBezTo>
                      <a:pt x="17239" y="12352"/>
                      <a:pt x="17300" y="12464"/>
                      <a:pt x="17366" y="12589"/>
                    </a:cubicBezTo>
                    <a:cubicBezTo>
                      <a:pt x="17375" y="12605"/>
                      <a:pt x="17382" y="12619"/>
                      <a:pt x="17391" y="12636"/>
                    </a:cubicBezTo>
                    <a:cubicBezTo>
                      <a:pt x="17463" y="12772"/>
                      <a:pt x="17541" y="12924"/>
                      <a:pt x="17623" y="13084"/>
                    </a:cubicBezTo>
                    <a:cubicBezTo>
                      <a:pt x="17641" y="13121"/>
                      <a:pt x="17660" y="13159"/>
                      <a:pt x="17680" y="13197"/>
                    </a:cubicBezTo>
                    <a:cubicBezTo>
                      <a:pt x="17762" y="13361"/>
                      <a:pt x="17848" y="13533"/>
                      <a:pt x="17939" y="13716"/>
                    </a:cubicBezTo>
                    <a:cubicBezTo>
                      <a:pt x="17951" y="13741"/>
                      <a:pt x="17964" y="13769"/>
                      <a:pt x="17977" y="13794"/>
                    </a:cubicBezTo>
                    <a:cubicBezTo>
                      <a:pt x="18062" y="13966"/>
                      <a:pt x="18149" y="14146"/>
                      <a:pt x="18239" y="14331"/>
                    </a:cubicBezTo>
                    <a:cubicBezTo>
                      <a:pt x="18258" y="14372"/>
                      <a:pt x="18278" y="14411"/>
                      <a:pt x="18297" y="14452"/>
                    </a:cubicBezTo>
                    <a:cubicBezTo>
                      <a:pt x="18395" y="14654"/>
                      <a:pt x="18494" y="14862"/>
                      <a:pt x="18596" y="15076"/>
                    </a:cubicBezTo>
                    <a:cubicBezTo>
                      <a:pt x="18619" y="15124"/>
                      <a:pt x="18643" y="15174"/>
                      <a:pt x="18666" y="15223"/>
                    </a:cubicBezTo>
                    <a:cubicBezTo>
                      <a:pt x="18768" y="15438"/>
                      <a:pt x="18871" y="15656"/>
                      <a:pt x="18976" y="15879"/>
                    </a:cubicBezTo>
                    <a:cubicBezTo>
                      <a:pt x="18983" y="15893"/>
                      <a:pt x="18989" y="15907"/>
                      <a:pt x="18996" y="15921"/>
                    </a:cubicBezTo>
                    <a:cubicBezTo>
                      <a:pt x="19104" y="16151"/>
                      <a:pt x="19214" y="16385"/>
                      <a:pt x="19323" y="16620"/>
                    </a:cubicBezTo>
                    <a:cubicBezTo>
                      <a:pt x="19343" y="16663"/>
                      <a:pt x="19363" y="16706"/>
                      <a:pt x="19383" y="16749"/>
                    </a:cubicBezTo>
                    <a:cubicBezTo>
                      <a:pt x="19491" y="16981"/>
                      <a:pt x="19600" y="17215"/>
                      <a:pt x="19708" y="17448"/>
                    </a:cubicBezTo>
                    <a:cubicBezTo>
                      <a:pt x="19728" y="17492"/>
                      <a:pt x="19748" y="17535"/>
                      <a:pt x="19768" y="17579"/>
                    </a:cubicBezTo>
                    <a:cubicBezTo>
                      <a:pt x="19871" y="17801"/>
                      <a:pt x="19973" y="18022"/>
                      <a:pt x="20073" y="18241"/>
                    </a:cubicBezTo>
                    <a:cubicBezTo>
                      <a:pt x="20082" y="18261"/>
                      <a:pt x="20091" y="18281"/>
                      <a:pt x="20100" y="18300"/>
                    </a:cubicBezTo>
                    <a:cubicBezTo>
                      <a:pt x="20212" y="18543"/>
                      <a:pt x="20321" y="18782"/>
                      <a:pt x="20428" y="19016"/>
                    </a:cubicBezTo>
                    <a:cubicBezTo>
                      <a:pt x="20440" y="19043"/>
                      <a:pt x="20453" y="19070"/>
                      <a:pt x="20465" y="19097"/>
                    </a:cubicBezTo>
                    <a:cubicBezTo>
                      <a:pt x="20685" y="19579"/>
                      <a:pt x="20894" y="20037"/>
                      <a:pt x="21082" y="20453"/>
                    </a:cubicBezTo>
                    <a:cubicBezTo>
                      <a:pt x="21085" y="20459"/>
                      <a:pt x="21088" y="20466"/>
                      <a:pt x="21091" y="20473"/>
                    </a:cubicBezTo>
                    <a:cubicBezTo>
                      <a:pt x="21285" y="20901"/>
                      <a:pt x="21458" y="21284"/>
                      <a:pt x="21600" y="21600"/>
                    </a:cubicBezTo>
                    <a:lnTo>
                      <a:pt x="13468" y="19913"/>
                    </a:lnTo>
                    <a:cubicBezTo>
                      <a:pt x="13468" y="19913"/>
                      <a:pt x="0" y="5589"/>
                      <a:pt x="0" y="55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6" name="Shape 168"/>
              <p:cNvSpPr/>
              <p:nvPr/>
            </p:nvSpPr>
            <p:spPr>
              <a:xfrm>
                <a:off x="3694634" y="2527629"/>
                <a:ext cx="738723" cy="421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" y="3565"/>
                    </a:moveTo>
                    <a:lnTo>
                      <a:pt x="0" y="2183"/>
                    </a:lnTo>
                    <a:cubicBezTo>
                      <a:pt x="0" y="2183"/>
                      <a:pt x="27" y="2209"/>
                      <a:pt x="167" y="2209"/>
                    </a:cubicBezTo>
                    <a:cubicBezTo>
                      <a:pt x="378" y="2209"/>
                      <a:pt x="846" y="2147"/>
                      <a:pt x="1868" y="1840"/>
                    </a:cubicBezTo>
                    <a:cubicBezTo>
                      <a:pt x="2889" y="1533"/>
                      <a:pt x="4465" y="981"/>
                      <a:pt x="6891" y="0"/>
                    </a:cubicBezTo>
                    <a:lnTo>
                      <a:pt x="21600" y="21600"/>
                    </a:lnTo>
                    <a:cubicBezTo>
                      <a:pt x="21600" y="21600"/>
                      <a:pt x="1537" y="3565"/>
                      <a:pt x="1537" y="35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7" name="Shape 169"/>
              <p:cNvSpPr/>
              <p:nvPr/>
            </p:nvSpPr>
            <p:spPr>
              <a:xfrm>
                <a:off x="3946013" y="2946595"/>
                <a:ext cx="601558" cy="869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1" y="7137"/>
                    </a:moveTo>
                    <a:lnTo>
                      <a:pt x="21270" y="11671"/>
                    </a:lnTo>
                    <a:lnTo>
                      <a:pt x="21600" y="15964"/>
                    </a:lnTo>
                    <a:lnTo>
                      <a:pt x="21600" y="15964"/>
                    </a:lnTo>
                    <a:lnTo>
                      <a:pt x="0" y="21600"/>
                    </a:lnTo>
                    <a:cubicBezTo>
                      <a:pt x="88" y="21187"/>
                      <a:pt x="142" y="20941"/>
                      <a:pt x="142" y="20941"/>
                    </a:cubicBezTo>
                    <a:cubicBezTo>
                      <a:pt x="142" y="20941"/>
                      <a:pt x="142" y="20931"/>
                      <a:pt x="142" y="20930"/>
                    </a:cubicBezTo>
                    <a:cubicBezTo>
                      <a:pt x="142" y="20926"/>
                      <a:pt x="142" y="20924"/>
                      <a:pt x="141" y="20916"/>
                    </a:cubicBezTo>
                    <a:cubicBezTo>
                      <a:pt x="141" y="20905"/>
                      <a:pt x="141" y="20895"/>
                      <a:pt x="140" y="20870"/>
                    </a:cubicBezTo>
                    <a:cubicBezTo>
                      <a:pt x="140" y="20853"/>
                      <a:pt x="138" y="20832"/>
                      <a:pt x="137" y="20808"/>
                    </a:cubicBezTo>
                    <a:cubicBezTo>
                      <a:pt x="136" y="20769"/>
                      <a:pt x="133" y="20722"/>
                      <a:pt x="129" y="20664"/>
                    </a:cubicBezTo>
                    <a:cubicBezTo>
                      <a:pt x="127" y="20638"/>
                      <a:pt x="126" y="20611"/>
                      <a:pt x="123" y="20582"/>
                    </a:cubicBezTo>
                    <a:cubicBezTo>
                      <a:pt x="120" y="20538"/>
                      <a:pt x="116" y="20496"/>
                      <a:pt x="112" y="20444"/>
                    </a:cubicBezTo>
                    <a:cubicBezTo>
                      <a:pt x="105" y="20376"/>
                      <a:pt x="98" y="20302"/>
                      <a:pt x="88" y="20221"/>
                    </a:cubicBezTo>
                    <a:cubicBezTo>
                      <a:pt x="83" y="20172"/>
                      <a:pt x="76" y="20120"/>
                      <a:pt x="69" y="20066"/>
                    </a:cubicBezTo>
                    <a:cubicBezTo>
                      <a:pt x="61" y="20005"/>
                      <a:pt x="52" y="19940"/>
                      <a:pt x="43" y="19873"/>
                    </a:cubicBezTo>
                    <a:cubicBezTo>
                      <a:pt x="35" y="19819"/>
                      <a:pt x="27" y="19767"/>
                      <a:pt x="18" y="19709"/>
                    </a:cubicBezTo>
                    <a:cubicBezTo>
                      <a:pt x="18" y="19708"/>
                      <a:pt x="18" y="19707"/>
                      <a:pt x="18" y="19707"/>
                    </a:cubicBezTo>
                    <a:lnTo>
                      <a:pt x="17526" y="0"/>
                    </a:lnTo>
                    <a:cubicBezTo>
                      <a:pt x="17526" y="0"/>
                      <a:pt x="20921" y="7137"/>
                      <a:pt x="20921" y="713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8" name="Shape 170"/>
              <p:cNvSpPr/>
              <p:nvPr/>
            </p:nvSpPr>
            <p:spPr>
              <a:xfrm>
                <a:off x="4068480" y="1979751"/>
                <a:ext cx="589404" cy="627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182" y="310"/>
                    </a:moveTo>
                    <a:cubicBezTo>
                      <a:pt x="203" y="271"/>
                      <a:pt x="244" y="216"/>
                      <a:pt x="287" y="160"/>
                    </a:cubicBezTo>
                    <a:cubicBezTo>
                      <a:pt x="324" y="112"/>
                      <a:pt x="367" y="60"/>
                      <a:pt x="415" y="3"/>
                    </a:cubicBezTo>
                    <a:cubicBezTo>
                      <a:pt x="416" y="2"/>
                      <a:pt x="417" y="1"/>
                      <a:pt x="418" y="0"/>
                    </a:cubicBezTo>
                    <a:lnTo>
                      <a:pt x="12182" y="4021"/>
                    </a:lnTo>
                    <a:lnTo>
                      <a:pt x="21371" y="13760"/>
                    </a:lnTo>
                    <a:cubicBezTo>
                      <a:pt x="21123" y="14169"/>
                      <a:pt x="20808" y="14645"/>
                      <a:pt x="20444" y="15160"/>
                    </a:cubicBezTo>
                    <a:cubicBezTo>
                      <a:pt x="20439" y="15168"/>
                      <a:pt x="20433" y="15176"/>
                      <a:pt x="20428" y="15184"/>
                    </a:cubicBezTo>
                    <a:cubicBezTo>
                      <a:pt x="20250" y="15435"/>
                      <a:pt x="20061" y="15695"/>
                      <a:pt x="19862" y="15963"/>
                    </a:cubicBezTo>
                    <a:cubicBezTo>
                      <a:pt x="19857" y="15969"/>
                      <a:pt x="19853" y="15974"/>
                      <a:pt x="19849" y="15981"/>
                    </a:cubicBezTo>
                    <a:cubicBezTo>
                      <a:pt x="19650" y="16246"/>
                      <a:pt x="19442" y="16518"/>
                      <a:pt x="19226" y="16793"/>
                    </a:cubicBezTo>
                    <a:cubicBezTo>
                      <a:pt x="19202" y="16824"/>
                      <a:pt x="19177" y="16855"/>
                      <a:pt x="19153" y="16885"/>
                    </a:cubicBezTo>
                    <a:cubicBezTo>
                      <a:pt x="18969" y="17119"/>
                      <a:pt x="18779" y="17355"/>
                      <a:pt x="18584" y="17592"/>
                    </a:cubicBezTo>
                    <a:cubicBezTo>
                      <a:pt x="18541" y="17645"/>
                      <a:pt x="18499" y="17697"/>
                      <a:pt x="18455" y="17750"/>
                    </a:cubicBezTo>
                    <a:cubicBezTo>
                      <a:pt x="18237" y="18013"/>
                      <a:pt x="18015" y="18276"/>
                      <a:pt x="17789" y="18536"/>
                    </a:cubicBezTo>
                    <a:cubicBezTo>
                      <a:pt x="17759" y="18571"/>
                      <a:pt x="17728" y="18606"/>
                      <a:pt x="17697" y="18641"/>
                    </a:cubicBezTo>
                    <a:cubicBezTo>
                      <a:pt x="17502" y="18864"/>
                      <a:pt x="17304" y="19085"/>
                      <a:pt x="17105" y="19303"/>
                    </a:cubicBezTo>
                    <a:cubicBezTo>
                      <a:pt x="17045" y="19370"/>
                      <a:pt x="16984" y="19436"/>
                      <a:pt x="16922" y="19502"/>
                    </a:cubicBezTo>
                    <a:cubicBezTo>
                      <a:pt x="16692" y="19751"/>
                      <a:pt x="16460" y="19997"/>
                      <a:pt x="16228" y="20233"/>
                    </a:cubicBezTo>
                    <a:cubicBezTo>
                      <a:pt x="14994" y="21600"/>
                      <a:pt x="9028" y="21600"/>
                      <a:pt x="9028" y="21600"/>
                    </a:cubicBezTo>
                    <a:lnTo>
                      <a:pt x="182" y="13006"/>
                    </a:lnTo>
                    <a:cubicBezTo>
                      <a:pt x="182" y="13006"/>
                      <a:pt x="-229" y="1873"/>
                      <a:pt x="182" y="3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79" name="Shape 171"/>
              <p:cNvSpPr/>
              <p:nvPr/>
            </p:nvSpPr>
            <p:spPr>
              <a:xfrm>
                <a:off x="5318932" y="3597604"/>
                <a:ext cx="330989" cy="418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6" extrusionOk="0">
                    <a:moveTo>
                      <a:pt x="4496" y="84"/>
                    </a:moveTo>
                    <a:cubicBezTo>
                      <a:pt x="6470" y="213"/>
                      <a:pt x="10001" y="27"/>
                      <a:pt x="12568" y="3"/>
                    </a:cubicBezTo>
                    <a:cubicBezTo>
                      <a:pt x="12597" y="2"/>
                      <a:pt x="12624" y="2"/>
                      <a:pt x="12653" y="2"/>
                    </a:cubicBezTo>
                    <a:cubicBezTo>
                      <a:pt x="12892" y="0"/>
                      <a:pt x="13121" y="0"/>
                      <a:pt x="13340" y="1"/>
                    </a:cubicBezTo>
                    <a:cubicBezTo>
                      <a:pt x="13410" y="2"/>
                      <a:pt x="13476" y="3"/>
                      <a:pt x="13545" y="4"/>
                    </a:cubicBezTo>
                    <a:cubicBezTo>
                      <a:pt x="13716" y="6"/>
                      <a:pt x="13879" y="10"/>
                      <a:pt x="14035" y="15"/>
                    </a:cubicBezTo>
                    <a:cubicBezTo>
                      <a:pt x="14111" y="17"/>
                      <a:pt x="14185" y="20"/>
                      <a:pt x="14258" y="23"/>
                    </a:cubicBezTo>
                    <a:cubicBezTo>
                      <a:pt x="14393" y="29"/>
                      <a:pt x="14518" y="37"/>
                      <a:pt x="14637" y="46"/>
                    </a:cubicBezTo>
                    <a:cubicBezTo>
                      <a:pt x="14702" y="51"/>
                      <a:pt x="14770" y="56"/>
                      <a:pt x="14830" y="62"/>
                    </a:cubicBezTo>
                    <a:cubicBezTo>
                      <a:pt x="14943" y="73"/>
                      <a:pt x="15040" y="88"/>
                      <a:pt x="15132" y="103"/>
                    </a:cubicBezTo>
                    <a:cubicBezTo>
                      <a:pt x="15175" y="110"/>
                      <a:pt x="15225" y="116"/>
                      <a:pt x="15263" y="124"/>
                    </a:cubicBezTo>
                    <a:cubicBezTo>
                      <a:pt x="15382" y="149"/>
                      <a:pt x="15480" y="177"/>
                      <a:pt x="15545" y="212"/>
                    </a:cubicBezTo>
                    <a:cubicBezTo>
                      <a:pt x="15579" y="230"/>
                      <a:pt x="15623" y="262"/>
                      <a:pt x="15675" y="306"/>
                    </a:cubicBezTo>
                    <a:cubicBezTo>
                      <a:pt x="15694" y="323"/>
                      <a:pt x="15720" y="349"/>
                      <a:pt x="15741" y="369"/>
                    </a:cubicBezTo>
                    <a:cubicBezTo>
                      <a:pt x="15778" y="403"/>
                      <a:pt x="15812" y="434"/>
                      <a:pt x="15855" y="477"/>
                    </a:cubicBezTo>
                    <a:cubicBezTo>
                      <a:pt x="15889" y="511"/>
                      <a:pt x="15929" y="555"/>
                      <a:pt x="15966" y="595"/>
                    </a:cubicBezTo>
                    <a:cubicBezTo>
                      <a:pt x="16004" y="635"/>
                      <a:pt x="16040" y="672"/>
                      <a:pt x="16082" y="718"/>
                    </a:cubicBezTo>
                    <a:cubicBezTo>
                      <a:pt x="16128" y="769"/>
                      <a:pt x="16180" y="829"/>
                      <a:pt x="16230" y="886"/>
                    </a:cubicBezTo>
                    <a:cubicBezTo>
                      <a:pt x="16271" y="933"/>
                      <a:pt x="16309" y="976"/>
                      <a:pt x="16353" y="1027"/>
                    </a:cubicBezTo>
                    <a:cubicBezTo>
                      <a:pt x="16409" y="1092"/>
                      <a:pt x="16471" y="1166"/>
                      <a:pt x="16531" y="1238"/>
                    </a:cubicBezTo>
                    <a:cubicBezTo>
                      <a:pt x="16575" y="1291"/>
                      <a:pt x="16617" y="1340"/>
                      <a:pt x="16663" y="1396"/>
                    </a:cubicBezTo>
                    <a:cubicBezTo>
                      <a:pt x="16732" y="1480"/>
                      <a:pt x="16807" y="1572"/>
                      <a:pt x="16881" y="1663"/>
                    </a:cubicBezTo>
                    <a:cubicBezTo>
                      <a:pt x="16923" y="1715"/>
                      <a:pt x="16962" y="1763"/>
                      <a:pt x="17005" y="1817"/>
                    </a:cubicBezTo>
                    <a:cubicBezTo>
                      <a:pt x="17096" y="1929"/>
                      <a:pt x="17191" y="2049"/>
                      <a:pt x="17287" y="2171"/>
                    </a:cubicBezTo>
                    <a:cubicBezTo>
                      <a:pt x="17317" y="2209"/>
                      <a:pt x="17344" y="2244"/>
                      <a:pt x="17374" y="2282"/>
                    </a:cubicBezTo>
                    <a:cubicBezTo>
                      <a:pt x="17483" y="2420"/>
                      <a:pt x="17596" y="2565"/>
                      <a:pt x="17710" y="2713"/>
                    </a:cubicBezTo>
                    <a:cubicBezTo>
                      <a:pt x="17732" y="2741"/>
                      <a:pt x="17753" y="2768"/>
                      <a:pt x="17775" y="2796"/>
                    </a:cubicBezTo>
                    <a:cubicBezTo>
                      <a:pt x="17901" y="2960"/>
                      <a:pt x="18031" y="3130"/>
                      <a:pt x="18164" y="3305"/>
                    </a:cubicBezTo>
                    <a:cubicBezTo>
                      <a:pt x="18175" y="3319"/>
                      <a:pt x="18185" y="3332"/>
                      <a:pt x="18195" y="3346"/>
                    </a:cubicBezTo>
                    <a:cubicBezTo>
                      <a:pt x="18331" y="3524"/>
                      <a:pt x="18470" y="3708"/>
                      <a:pt x="18610" y="3895"/>
                    </a:cubicBezTo>
                    <a:cubicBezTo>
                      <a:pt x="18623" y="3912"/>
                      <a:pt x="18636" y="3929"/>
                      <a:pt x="18649" y="3946"/>
                    </a:cubicBezTo>
                    <a:cubicBezTo>
                      <a:pt x="18796" y="4144"/>
                      <a:pt x="18947" y="4346"/>
                      <a:pt x="19100" y="4553"/>
                    </a:cubicBezTo>
                    <a:cubicBezTo>
                      <a:pt x="19103" y="4556"/>
                      <a:pt x="19105" y="4559"/>
                      <a:pt x="19108" y="4563"/>
                    </a:cubicBezTo>
                    <a:cubicBezTo>
                      <a:pt x="19901" y="5634"/>
                      <a:pt x="20755" y="6821"/>
                      <a:pt x="21600" y="8028"/>
                    </a:cubicBezTo>
                    <a:lnTo>
                      <a:pt x="19239" y="20542"/>
                    </a:lnTo>
                    <a:cubicBezTo>
                      <a:pt x="18702" y="20705"/>
                      <a:pt x="18216" y="20851"/>
                      <a:pt x="17763" y="20987"/>
                    </a:cubicBezTo>
                    <a:cubicBezTo>
                      <a:pt x="17632" y="21026"/>
                      <a:pt x="17501" y="21066"/>
                      <a:pt x="17380" y="21103"/>
                    </a:cubicBezTo>
                    <a:cubicBezTo>
                      <a:pt x="17268" y="21137"/>
                      <a:pt x="17161" y="21170"/>
                      <a:pt x="17058" y="21201"/>
                    </a:cubicBezTo>
                    <a:cubicBezTo>
                      <a:pt x="16884" y="21254"/>
                      <a:pt x="16726" y="21304"/>
                      <a:pt x="16582" y="21350"/>
                    </a:cubicBezTo>
                    <a:cubicBezTo>
                      <a:pt x="16513" y="21372"/>
                      <a:pt x="16439" y="21395"/>
                      <a:pt x="16377" y="21415"/>
                    </a:cubicBezTo>
                    <a:cubicBezTo>
                      <a:pt x="16189" y="21477"/>
                      <a:pt x="16025" y="21532"/>
                      <a:pt x="15915" y="21576"/>
                    </a:cubicBezTo>
                    <a:cubicBezTo>
                      <a:pt x="15869" y="21594"/>
                      <a:pt x="15810" y="21600"/>
                      <a:pt x="15740" y="21594"/>
                    </a:cubicBezTo>
                    <a:cubicBezTo>
                      <a:pt x="15717" y="21593"/>
                      <a:pt x="15686" y="21583"/>
                      <a:pt x="15661" y="21578"/>
                    </a:cubicBezTo>
                    <a:cubicBezTo>
                      <a:pt x="15608" y="21570"/>
                      <a:pt x="15557" y="21563"/>
                      <a:pt x="15493" y="21544"/>
                    </a:cubicBezTo>
                    <a:cubicBezTo>
                      <a:pt x="15463" y="21535"/>
                      <a:pt x="15425" y="21519"/>
                      <a:pt x="15393" y="21507"/>
                    </a:cubicBezTo>
                    <a:cubicBezTo>
                      <a:pt x="15325" y="21484"/>
                      <a:pt x="15258" y="21462"/>
                      <a:pt x="15181" y="21429"/>
                    </a:cubicBezTo>
                    <a:cubicBezTo>
                      <a:pt x="15153" y="21417"/>
                      <a:pt x="15120" y="21400"/>
                      <a:pt x="15092" y="21387"/>
                    </a:cubicBezTo>
                    <a:cubicBezTo>
                      <a:pt x="15001" y="21347"/>
                      <a:pt x="14910" y="21306"/>
                      <a:pt x="14809" y="21255"/>
                    </a:cubicBezTo>
                    <a:cubicBezTo>
                      <a:pt x="14753" y="21226"/>
                      <a:pt x="14689" y="21190"/>
                      <a:pt x="14630" y="21159"/>
                    </a:cubicBezTo>
                    <a:cubicBezTo>
                      <a:pt x="14548" y="21115"/>
                      <a:pt x="14468" y="21074"/>
                      <a:pt x="14380" y="21024"/>
                    </a:cubicBezTo>
                    <a:cubicBezTo>
                      <a:pt x="14318" y="20989"/>
                      <a:pt x="14249" y="20947"/>
                      <a:pt x="14184" y="20909"/>
                    </a:cubicBezTo>
                    <a:cubicBezTo>
                      <a:pt x="14090" y="20854"/>
                      <a:pt x="14000" y="20803"/>
                      <a:pt x="13901" y="20743"/>
                    </a:cubicBezTo>
                    <a:cubicBezTo>
                      <a:pt x="13832" y="20701"/>
                      <a:pt x="13757" y="20652"/>
                      <a:pt x="13686" y="20608"/>
                    </a:cubicBezTo>
                    <a:cubicBezTo>
                      <a:pt x="13583" y="20544"/>
                      <a:pt x="13483" y="20483"/>
                      <a:pt x="13376" y="20414"/>
                    </a:cubicBezTo>
                    <a:cubicBezTo>
                      <a:pt x="13307" y="20370"/>
                      <a:pt x="13232" y="20320"/>
                      <a:pt x="13161" y="20273"/>
                    </a:cubicBezTo>
                    <a:cubicBezTo>
                      <a:pt x="13045" y="20198"/>
                      <a:pt x="12930" y="20124"/>
                      <a:pt x="12810" y="20044"/>
                    </a:cubicBezTo>
                    <a:cubicBezTo>
                      <a:pt x="12745" y="20000"/>
                      <a:pt x="12676" y="19953"/>
                      <a:pt x="12610" y="19908"/>
                    </a:cubicBezTo>
                    <a:cubicBezTo>
                      <a:pt x="12477" y="19818"/>
                      <a:pt x="12344" y="19729"/>
                      <a:pt x="12206" y="19634"/>
                    </a:cubicBezTo>
                    <a:cubicBezTo>
                      <a:pt x="12148" y="19594"/>
                      <a:pt x="12086" y="19550"/>
                      <a:pt x="12027" y="19509"/>
                    </a:cubicBezTo>
                    <a:cubicBezTo>
                      <a:pt x="11877" y="19405"/>
                      <a:pt x="11729" y="19302"/>
                      <a:pt x="11575" y="19193"/>
                    </a:cubicBezTo>
                    <a:cubicBezTo>
                      <a:pt x="11507" y="19146"/>
                      <a:pt x="11437" y="19095"/>
                      <a:pt x="11368" y="19046"/>
                    </a:cubicBezTo>
                    <a:cubicBezTo>
                      <a:pt x="11218" y="18939"/>
                      <a:pt x="11069" y="18833"/>
                      <a:pt x="10915" y="18723"/>
                    </a:cubicBezTo>
                    <a:cubicBezTo>
                      <a:pt x="10848" y="18674"/>
                      <a:pt x="10778" y="18622"/>
                      <a:pt x="10710" y="18573"/>
                    </a:cubicBezTo>
                    <a:cubicBezTo>
                      <a:pt x="10553" y="18460"/>
                      <a:pt x="10398" y="18347"/>
                      <a:pt x="10239" y="18230"/>
                    </a:cubicBezTo>
                    <a:cubicBezTo>
                      <a:pt x="10158" y="18170"/>
                      <a:pt x="10075" y="18109"/>
                      <a:pt x="9993" y="18048"/>
                    </a:cubicBezTo>
                    <a:cubicBezTo>
                      <a:pt x="9844" y="17938"/>
                      <a:pt x="9694" y="17828"/>
                      <a:pt x="9543" y="17715"/>
                    </a:cubicBezTo>
                    <a:cubicBezTo>
                      <a:pt x="9463" y="17655"/>
                      <a:pt x="9381" y="17593"/>
                      <a:pt x="9300" y="17533"/>
                    </a:cubicBezTo>
                    <a:cubicBezTo>
                      <a:pt x="9147" y="17418"/>
                      <a:pt x="8994" y="17304"/>
                      <a:pt x="8840" y="17187"/>
                    </a:cubicBezTo>
                    <a:cubicBezTo>
                      <a:pt x="8758" y="17126"/>
                      <a:pt x="8675" y="17063"/>
                      <a:pt x="8593" y="17001"/>
                    </a:cubicBezTo>
                    <a:cubicBezTo>
                      <a:pt x="8437" y="16882"/>
                      <a:pt x="8281" y="16763"/>
                      <a:pt x="8124" y="16644"/>
                    </a:cubicBezTo>
                    <a:cubicBezTo>
                      <a:pt x="8052" y="16589"/>
                      <a:pt x="7980" y="16534"/>
                      <a:pt x="7909" y="16479"/>
                    </a:cubicBezTo>
                    <a:cubicBezTo>
                      <a:pt x="7745" y="16354"/>
                      <a:pt x="7581" y="16228"/>
                      <a:pt x="7418" y="16102"/>
                    </a:cubicBezTo>
                    <a:cubicBezTo>
                      <a:pt x="7341" y="16043"/>
                      <a:pt x="7265" y="15984"/>
                      <a:pt x="7189" y="15925"/>
                    </a:cubicBezTo>
                    <a:cubicBezTo>
                      <a:pt x="7025" y="15798"/>
                      <a:pt x="6860" y="15671"/>
                      <a:pt x="6697" y="15544"/>
                    </a:cubicBezTo>
                    <a:cubicBezTo>
                      <a:pt x="6663" y="15517"/>
                      <a:pt x="6629" y="15491"/>
                      <a:pt x="6595" y="15464"/>
                    </a:cubicBezTo>
                    <a:cubicBezTo>
                      <a:pt x="6398" y="15311"/>
                      <a:pt x="6201" y="15157"/>
                      <a:pt x="6007" y="15005"/>
                    </a:cubicBezTo>
                    <a:cubicBezTo>
                      <a:pt x="5952" y="14962"/>
                      <a:pt x="5899" y="14920"/>
                      <a:pt x="5845" y="14878"/>
                    </a:cubicBezTo>
                    <a:cubicBezTo>
                      <a:pt x="5442" y="14561"/>
                      <a:pt x="5045" y="14248"/>
                      <a:pt x="4662" y="13944"/>
                    </a:cubicBezTo>
                    <a:cubicBezTo>
                      <a:pt x="4586" y="13884"/>
                      <a:pt x="4514" y="13826"/>
                      <a:pt x="4439" y="13767"/>
                    </a:cubicBezTo>
                    <a:cubicBezTo>
                      <a:pt x="4295" y="13652"/>
                      <a:pt x="4150" y="13536"/>
                      <a:pt x="4010" y="13425"/>
                    </a:cubicBezTo>
                    <a:cubicBezTo>
                      <a:pt x="3971" y="13393"/>
                      <a:pt x="3934" y="13363"/>
                      <a:pt x="3895" y="13332"/>
                    </a:cubicBezTo>
                    <a:cubicBezTo>
                      <a:pt x="3727" y="13198"/>
                      <a:pt x="3560" y="13064"/>
                      <a:pt x="3399" y="12935"/>
                    </a:cubicBezTo>
                    <a:cubicBezTo>
                      <a:pt x="3364" y="12907"/>
                      <a:pt x="3331" y="12881"/>
                      <a:pt x="3297" y="12853"/>
                    </a:cubicBezTo>
                    <a:cubicBezTo>
                      <a:pt x="3132" y="12720"/>
                      <a:pt x="2968" y="12589"/>
                      <a:pt x="2812" y="12463"/>
                    </a:cubicBezTo>
                    <a:cubicBezTo>
                      <a:pt x="2810" y="12461"/>
                      <a:pt x="2809" y="12460"/>
                      <a:pt x="2806" y="12458"/>
                    </a:cubicBezTo>
                    <a:cubicBezTo>
                      <a:pt x="2630" y="12316"/>
                      <a:pt x="2460" y="12179"/>
                      <a:pt x="2297" y="12046"/>
                    </a:cubicBezTo>
                    <a:cubicBezTo>
                      <a:pt x="2225" y="11988"/>
                      <a:pt x="2160" y="11935"/>
                      <a:pt x="2091" y="11879"/>
                    </a:cubicBezTo>
                    <a:cubicBezTo>
                      <a:pt x="1990" y="11797"/>
                      <a:pt x="1887" y="11714"/>
                      <a:pt x="1792" y="11636"/>
                    </a:cubicBezTo>
                    <a:cubicBezTo>
                      <a:pt x="1757" y="11608"/>
                      <a:pt x="1726" y="11582"/>
                      <a:pt x="1692" y="11554"/>
                    </a:cubicBezTo>
                    <a:cubicBezTo>
                      <a:pt x="1572" y="11457"/>
                      <a:pt x="1454" y="11361"/>
                      <a:pt x="1345" y="11272"/>
                    </a:cubicBezTo>
                    <a:cubicBezTo>
                      <a:pt x="1315" y="11247"/>
                      <a:pt x="1288" y="11225"/>
                      <a:pt x="1258" y="11201"/>
                    </a:cubicBezTo>
                    <a:cubicBezTo>
                      <a:pt x="1152" y="11114"/>
                      <a:pt x="1048" y="11029"/>
                      <a:pt x="953" y="10951"/>
                    </a:cubicBezTo>
                    <a:cubicBezTo>
                      <a:pt x="935" y="10936"/>
                      <a:pt x="919" y="10923"/>
                      <a:pt x="901" y="10908"/>
                    </a:cubicBezTo>
                    <a:cubicBezTo>
                      <a:pt x="805" y="10830"/>
                      <a:pt x="713" y="10754"/>
                      <a:pt x="631" y="10687"/>
                    </a:cubicBezTo>
                    <a:cubicBezTo>
                      <a:pt x="566" y="10634"/>
                      <a:pt x="510" y="10587"/>
                      <a:pt x="454" y="10541"/>
                    </a:cubicBezTo>
                    <a:cubicBezTo>
                      <a:pt x="429" y="10521"/>
                      <a:pt x="400" y="10496"/>
                      <a:pt x="376" y="10477"/>
                    </a:cubicBezTo>
                    <a:cubicBezTo>
                      <a:pt x="239" y="10364"/>
                      <a:pt x="142" y="10284"/>
                      <a:pt x="79" y="10232"/>
                    </a:cubicBezTo>
                    <a:cubicBezTo>
                      <a:pt x="66" y="10221"/>
                      <a:pt x="46" y="10204"/>
                      <a:pt x="36" y="10196"/>
                    </a:cubicBezTo>
                    <a:cubicBezTo>
                      <a:pt x="20" y="10183"/>
                      <a:pt x="2" y="10168"/>
                      <a:pt x="0" y="10166"/>
                    </a:cubicBezTo>
                    <a:lnTo>
                      <a:pt x="4488" y="84"/>
                    </a:lnTo>
                    <a:cubicBezTo>
                      <a:pt x="4491" y="84"/>
                      <a:pt x="4494" y="84"/>
                      <a:pt x="4496" y="8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0" name="Shape 172"/>
              <p:cNvSpPr/>
              <p:nvPr/>
            </p:nvSpPr>
            <p:spPr>
              <a:xfrm>
                <a:off x="3475482" y="2869248"/>
                <a:ext cx="216700" cy="398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26"/>
                    </a:moveTo>
                    <a:cubicBezTo>
                      <a:pt x="21599" y="13727"/>
                      <a:pt x="20158" y="14119"/>
                      <a:pt x="18079" y="14735"/>
                    </a:cubicBezTo>
                    <a:cubicBezTo>
                      <a:pt x="17656" y="14861"/>
                      <a:pt x="17216" y="14992"/>
                      <a:pt x="16746" y="15135"/>
                    </a:cubicBezTo>
                    <a:cubicBezTo>
                      <a:pt x="15572" y="15492"/>
                      <a:pt x="14270" y="15901"/>
                      <a:pt x="12947" y="16337"/>
                    </a:cubicBezTo>
                    <a:cubicBezTo>
                      <a:pt x="12463" y="16496"/>
                      <a:pt x="11978" y="16659"/>
                      <a:pt x="11493" y="16826"/>
                    </a:cubicBezTo>
                    <a:cubicBezTo>
                      <a:pt x="11085" y="16965"/>
                      <a:pt x="10681" y="17106"/>
                      <a:pt x="10280" y="17249"/>
                    </a:cubicBezTo>
                    <a:cubicBezTo>
                      <a:pt x="10021" y="17341"/>
                      <a:pt x="9765" y="17434"/>
                      <a:pt x="9510" y="17527"/>
                    </a:cubicBezTo>
                    <a:cubicBezTo>
                      <a:pt x="8980" y="17721"/>
                      <a:pt x="8463" y="17916"/>
                      <a:pt x="7963" y="18112"/>
                    </a:cubicBezTo>
                    <a:cubicBezTo>
                      <a:pt x="7860" y="18153"/>
                      <a:pt x="7752" y="18193"/>
                      <a:pt x="7651" y="18233"/>
                    </a:cubicBezTo>
                    <a:cubicBezTo>
                      <a:pt x="7650" y="18234"/>
                      <a:pt x="7648" y="18235"/>
                      <a:pt x="7647" y="18235"/>
                    </a:cubicBezTo>
                    <a:cubicBezTo>
                      <a:pt x="7166" y="18427"/>
                      <a:pt x="6646" y="18644"/>
                      <a:pt x="6112" y="18870"/>
                    </a:cubicBezTo>
                    <a:cubicBezTo>
                      <a:pt x="5982" y="18925"/>
                      <a:pt x="5852" y="18980"/>
                      <a:pt x="5720" y="19036"/>
                    </a:cubicBezTo>
                    <a:cubicBezTo>
                      <a:pt x="5184" y="19266"/>
                      <a:pt x="4633" y="19505"/>
                      <a:pt x="4062" y="19758"/>
                    </a:cubicBezTo>
                    <a:cubicBezTo>
                      <a:pt x="4038" y="19769"/>
                      <a:pt x="4012" y="19780"/>
                      <a:pt x="3988" y="19791"/>
                    </a:cubicBezTo>
                    <a:cubicBezTo>
                      <a:pt x="3416" y="20045"/>
                      <a:pt x="2828" y="20309"/>
                      <a:pt x="2234" y="20579"/>
                    </a:cubicBezTo>
                    <a:cubicBezTo>
                      <a:pt x="2102" y="20639"/>
                      <a:pt x="1971" y="20698"/>
                      <a:pt x="1838" y="20758"/>
                    </a:cubicBezTo>
                    <a:cubicBezTo>
                      <a:pt x="1243" y="21030"/>
                      <a:pt x="642" y="21304"/>
                      <a:pt x="40" y="21582"/>
                    </a:cubicBezTo>
                    <a:cubicBezTo>
                      <a:pt x="27" y="21588"/>
                      <a:pt x="13" y="21594"/>
                      <a:pt x="0" y="21600"/>
                    </a:cubicBezTo>
                    <a:lnTo>
                      <a:pt x="18584" y="0"/>
                    </a:lnTo>
                    <a:cubicBezTo>
                      <a:pt x="18584" y="0"/>
                      <a:pt x="21600" y="13726"/>
                      <a:pt x="21600" y="137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1" name="Shape 173"/>
              <p:cNvSpPr/>
              <p:nvPr/>
            </p:nvSpPr>
            <p:spPr>
              <a:xfrm>
                <a:off x="3365907" y="2566303"/>
                <a:ext cx="384244" cy="473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84" y="13839"/>
                    </a:moveTo>
                    <a:lnTo>
                      <a:pt x="0" y="21600"/>
                    </a:lnTo>
                    <a:cubicBezTo>
                      <a:pt x="0" y="21600"/>
                      <a:pt x="325" y="20676"/>
                      <a:pt x="1244" y="19044"/>
                    </a:cubicBezTo>
                    <a:cubicBezTo>
                      <a:pt x="2031" y="17645"/>
                      <a:pt x="3253" y="15726"/>
                      <a:pt x="5079" y="13423"/>
                    </a:cubicBezTo>
                    <a:cubicBezTo>
                      <a:pt x="5992" y="12272"/>
                      <a:pt x="7056" y="11025"/>
                      <a:pt x="8292" y="9699"/>
                    </a:cubicBezTo>
                    <a:cubicBezTo>
                      <a:pt x="9116" y="8815"/>
                      <a:pt x="9896" y="8001"/>
                      <a:pt x="10629" y="7252"/>
                    </a:cubicBezTo>
                    <a:cubicBezTo>
                      <a:pt x="11363" y="6503"/>
                      <a:pt x="12051" y="5821"/>
                      <a:pt x="12691" y="5200"/>
                    </a:cubicBezTo>
                    <a:cubicBezTo>
                      <a:pt x="13970" y="3960"/>
                      <a:pt x="15058" y="2968"/>
                      <a:pt x="15940" y="2198"/>
                    </a:cubicBezTo>
                    <a:cubicBezTo>
                      <a:pt x="17704" y="657"/>
                      <a:pt x="18644" y="0"/>
                      <a:pt x="18644" y="0"/>
                    </a:cubicBezTo>
                    <a:lnTo>
                      <a:pt x="18645" y="0"/>
                    </a:lnTo>
                    <a:lnTo>
                      <a:pt x="21600" y="1231"/>
                    </a:lnTo>
                    <a:cubicBezTo>
                      <a:pt x="21600" y="1231"/>
                      <a:pt x="16584" y="13839"/>
                      <a:pt x="16584" y="1383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2" name="Shape 174"/>
              <p:cNvSpPr/>
              <p:nvPr/>
            </p:nvSpPr>
            <p:spPr>
              <a:xfrm>
                <a:off x="3926676" y="3591158"/>
                <a:ext cx="755966" cy="43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8" y="2413"/>
                    </a:moveTo>
                    <a:cubicBezTo>
                      <a:pt x="18415" y="2698"/>
                      <a:pt x="18486" y="3002"/>
                      <a:pt x="18561" y="3322"/>
                    </a:cubicBezTo>
                    <a:cubicBezTo>
                      <a:pt x="18851" y="4571"/>
                      <a:pt x="19192" y="6065"/>
                      <a:pt x="19533" y="7626"/>
                    </a:cubicBezTo>
                    <a:cubicBezTo>
                      <a:pt x="19739" y="8573"/>
                      <a:pt x="19945" y="9543"/>
                      <a:pt x="20140" y="10496"/>
                    </a:cubicBezTo>
                    <a:cubicBezTo>
                      <a:pt x="20334" y="11448"/>
                      <a:pt x="20516" y="12382"/>
                      <a:pt x="20675" y="13256"/>
                    </a:cubicBezTo>
                    <a:cubicBezTo>
                      <a:pt x="20754" y="13694"/>
                      <a:pt x="20827" y="14116"/>
                      <a:pt x="20893" y="14519"/>
                    </a:cubicBezTo>
                    <a:cubicBezTo>
                      <a:pt x="20960" y="14921"/>
                      <a:pt x="21018" y="15303"/>
                      <a:pt x="21068" y="15661"/>
                    </a:cubicBezTo>
                    <a:cubicBezTo>
                      <a:pt x="21118" y="16018"/>
                      <a:pt x="21159" y="16350"/>
                      <a:pt x="21190" y="16651"/>
                    </a:cubicBezTo>
                    <a:cubicBezTo>
                      <a:pt x="21206" y="16802"/>
                      <a:pt x="21218" y="16945"/>
                      <a:pt x="21229" y="17080"/>
                    </a:cubicBezTo>
                    <a:cubicBezTo>
                      <a:pt x="21246" y="17308"/>
                      <a:pt x="21267" y="17579"/>
                      <a:pt x="21290" y="17873"/>
                    </a:cubicBezTo>
                    <a:cubicBezTo>
                      <a:pt x="21293" y="17904"/>
                      <a:pt x="21295" y="17932"/>
                      <a:pt x="21297" y="17963"/>
                    </a:cubicBezTo>
                    <a:cubicBezTo>
                      <a:pt x="21320" y="18242"/>
                      <a:pt x="21345" y="18550"/>
                      <a:pt x="21372" y="18877"/>
                    </a:cubicBezTo>
                    <a:cubicBezTo>
                      <a:pt x="21377" y="18948"/>
                      <a:pt x="21383" y="19018"/>
                      <a:pt x="21389" y="19090"/>
                    </a:cubicBezTo>
                    <a:cubicBezTo>
                      <a:pt x="21416" y="19418"/>
                      <a:pt x="21445" y="19767"/>
                      <a:pt x="21476" y="20133"/>
                    </a:cubicBezTo>
                    <a:cubicBezTo>
                      <a:pt x="21481" y="20198"/>
                      <a:pt x="21487" y="20264"/>
                      <a:pt x="21493" y="20330"/>
                    </a:cubicBezTo>
                    <a:cubicBezTo>
                      <a:pt x="21527" y="20735"/>
                      <a:pt x="21562" y="21158"/>
                      <a:pt x="21600" y="21600"/>
                    </a:cubicBezTo>
                    <a:lnTo>
                      <a:pt x="0" y="18692"/>
                    </a:lnTo>
                    <a:cubicBezTo>
                      <a:pt x="3" y="18647"/>
                      <a:pt x="7" y="18603"/>
                      <a:pt x="10" y="18558"/>
                    </a:cubicBezTo>
                    <a:cubicBezTo>
                      <a:pt x="31" y="18262"/>
                      <a:pt x="53" y="17968"/>
                      <a:pt x="74" y="17677"/>
                    </a:cubicBezTo>
                    <a:cubicBezTo>
                      <a:pt x="78" y="17621"/>
                      <a:pt x="82" y="17564"/>
                      <a:pt x="86" y="17508"/>
                    </a:cubicBezTo>
                    <a:cubicBezTo>
                      <a:pt x="111" y="17174"/>
                      <a:pt x="136" y="16843"/>
                      <a:pt x="161" y="16518"/>
                    </a:cubicBezTo>
                    <a:cubicBezTo>
                      <a:pt x="164" y="16474"/>
                      <a:pt x="167" y="16432"/>
                      <a:pt x="171" y="16389"/>
                    </a:cubicBezTo>
                    <a:cubicBezTo>
                      <a:pt x="192" y="16116"/>
                      <a:pt x="212" y="15848"/>
                      <a:pt x="233" y="15584"/>
                    </a:cubicBezTo>
                    <a:cubicBezTo>
                      <a:pt x="240" y="15494"/>
                      <a:pt x="246" y="15405"/>
                      <a:pt x="253" y="15317"/>
                    </a:cubicBezTo>
                    <a:cubicBezTo>
                      <a:pt x="275" y="15041"/>
                      <a:pt x="296" y="14770"/>
                      <a:pt x="317" y="14508"/>
                    </a:cubicBezTo>
                    <a:cubicBezTo>
                      <a:pt x="323" y="14435"/>
                      <a:pt x="328" y="14364"/>
                      <a:pt x="334" y="14292"/>
                    </a:cubicBezTo>
                    <a:cubicBezTo>
                      <a:pt x="352" y="14072"/>
                      <a:pt x="369" y="13856"/>
                      <a:pt x="386" y="13647"/>
                    </a:cubicBezTo>
                    <a:cubicBezTo>
                      <a:pt x="393" y="13562"/>
                      <a:pt x="400" y="13477"/>
                      <a:pt x="406" y="13393"/>
                    </a:cubicBezTo>
                    <a:cubicBezTo>
                      <a:pt x="421" y="13216"/>
                      <a:pt x="435" y="13047"/>
                      <a:pt x="448" y="12880"/>
                    </a:cubicBezTo>
                    <a:cubicBezTo>
                      <a:pt x="464" y="12684"/>
                      <a:pt x="480" y="12496"/>
                      <a:pt x="495" y="12315"/>
                    </a:cubicBezTo>
                    <a:cubicBezTo>
                      <a:pt x="501" y="12241"/>
                      <a:pt x="507" y="12165"/>
                      <a:pt x="513" y="12094"/>
                    </a:cubicBezTo>
                    <a:cubicBezTo>
                      <a:pt x="524" y="11954"/>
                      <a:pt x="536" y="11820"/>
                      <a:pt x="546" y="11692"/>
                    </a:cubicBezTo>
                    <a:cubicBezTo>
                      <a:pt x="550" y="11653"/>
                      <a:pt x="553" y="11616"/>
                      <a:pt x="556" y="11578"/>
                    </a:cubicBezTo>
                    <a:cubicBezTo>
                      <a:pt x="565" y="11469"/>
                      <a:pt x="574" y="11363"/>
                      <a:pt x="582" y="11264"/>
                    </a:cubicBezTo>
                    <a:lnTo>
                      <a:pt x="17770" y="0"/>
                    </a:lnTo>
                    <a:cubicBezTo>
                      <a:pt x="17771" y="1"/>
                      <a:pt x="18004" y="950"/>
                      <a:pt x="18348" y="24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3" name="Shape 175"/>
              <p:cNvSpPr/>
              <p:nvPr/>
            </p:nvSpPr>
            <p:spPr>
              <a:xfrm>
                <a:off x="3926676" y="4248612"/>
                <a:ext cx="809377" cy="352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44" y="21600"/>
                    </a:moveTo>
                    <a:lnTo>
                      <a:pt x="1614" y="9069"/>
                    </a:lnTo>
                    <a:cubicBezTo>
                      <a:pt x="1614" y="9069"/>
                      <a:pt x="1606" y="9033"/>
                      <a:pt x="1600" y="9006"/>
                    </a:cubicBezTo>
                    <a:cubicBezTo>
                      <a:pt x="1595" y="8984"/>
                      <a:pt x="1587" y="8951"/>
                      <a:pt x="1580" y="8918"/>
                    </a:cubicBezTo>
                    <a:cubicBezTo>
                      <a:pt x="1574" y="8895"/>
                      <a:pt x="1566" y="8860"/>
                      <a:pt x="1560" y="8831"/>
                    </a:cubicBezTo>
                    <a:cubicBezTo>
                      <a:pt x="1343" y="7870"/>
                      <a:pt x="510" y="4062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lnTo>
                      <a:pt x="21600" y="6748"/>
                    </a:lnTo>
                    <a:cubicBezTo>
                      <a:pt x="21600" y="6748"/>
                      <a:pt x="7144" y="21600"/>
                      <a:pt x="7144" y="216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4" name="Shape 176"/>
              <p:cNvSpPr/>
              <p:nvPr/>
            </p:nvSpPr>
            <p:spPr>
              <a:xfrm>
                <a:off x="3662405" y="2592086"/>
                <a:ext cx="775375" cy="529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86" y="0"/>
                    </a:moveTo>
                    <a:lnTo>
                      <a:pt x="21600" y="14354"/>
                    </a:lnTo>
                    <a:lnTo>
                      <a:pt x="843" y="21600"/>
                    </a:lnTo>
                    <a:lnTo>
                      <a:pt x="843" y="21600"/>
                    </a:lnTo>
                    <a:lnTo>
                      <a:pt x="843" y="21600"/>
                    </a:lnTo>
                    <a:lnTo>
                      <a:pt x="0" y="11270"/>
                    </a:lnTo>
                    <a:cubicBezTo>
                      <a:pt x="0" y="11270"/>
                      <a:pt x="2486" y="0"/>
                      <a:pt x="2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5" name="Shape 177"/>
              <p:cNvSpPr/>
              <p:nvPr/>
            </p:nvSpPr>
            <p:spPr>
              <a:xfrm>
                <a:off x="5608986" y="3752299"/>
                <a:ext cx="119415" cy="242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600" extrusionOk="0">
                    <a:moveTo>
                      <a:pt x="9471" y="2638"/>
                    </a:moveTo>
                    <a:cubicBezTo>
                      <a:pt x="9481" y="2647"/>
                      <a:pt x="9490" y="2656"/>
                      <a:pt x="9499" y="2664"/>
                    </a:cubicBezTo>
                    <a:cubicBezTo>
                      <a:pt x="9957" y="3082"/>
                      <a:pt x="10410" y="3498"/>
                      <a:pt x="10857" y="3911"/>
                    </a:cubicBezTo>
                    <a:cubicBezTo>
                      <a:pt x="10891" y="3942"/>
                      <a:pt x="10925" y="3974"/>
                      <a:pt x="10959" y="4005"/>
                    </a:cubicBezTo>
                    <a:cubicBezTo>
                      <a:pt x="11384" y="4398"/>
                      <a:pt x="11801" y="4788"/>
                      <a:pt x="12214" y="5174"/>
                    </a:cubicBezTo>
                    <a:cubicBezTo>
                      <a:pt x="12264" y="5222"/>
                      <a:pt x="12314" y="5269"/>
                      <a:pt x="12364" y="5315"/>
                    </a:cubicBezTo>
                    <a:cubicBezTo>
                      <a:pt x="12748" y="5677"/>
                      <a:pt x="13124" y="6032"/>
                      <a:pt x="13493" y="6385"/>
                    </a:cubicBezTo>
                    <a:cubicBezTo>
                      <a:pt x="13570" y="6458"/>
                      <a:pt x="13648" y="6532"/>
                      <a:pt x="13723" y="6604"/>
                    </a:cubicBezTo>
                    <a:cubicBezTo>
                      <a:pt x="14059" y="6926"/>
                      <a:pt x="14385" y="7241"/>
                      <a:pt x="14708" y="7554"/>
                    </a:cubicBezTo>
                    <a:cubicBezTo>
                      <a:pt x="14808" y="7651"/>
                      <a:pt x="14910" y="7750"/>
                      <a:pt x="15009" y="7847"/>
                    </a:cubicBezTo>
                    <a:cubicBezTo>
                      <a:pt x="15306" y="8136"/>
                      <a:pt x="15591" y="8419"/>
                      <a:pt x="15873" y="8699"/>
                    </a:cubicBezTo>
                    <a:cubicBezTo>
                      <a:pt x="15983" y="8808"/>
                      <a:pt x="16095" y="8918"/>
                      <a:pt x="16202" y="9026"/>
                    </a:cubicBezTo>
                    <a:cubicBezTo>
                      <a:pt x="16472" y="9295"/>
                      <a:pt x="16728" y="9556"/>
                      <a:pt x="16982" y="9815"/>
                    </a:cubicBezTo>
                    <a:cubicBezTo>
                      <a:pt x="17087" y="9922"/>
                      <a:pt x="17195" y="10031"/>
                      <a:pt x="17297" y="10136"/>
                    </a:cubicBezTo>
                    <a:cubicBezTo>
                      <a:pt x="17533" y="10379"/>
                      <a:pt x="17754" y="10611"/>
                      <a:pt x="17975" y="10843"/>
                    </a:cubicBezTo>
                    <a:cubicBezTo>
                      <a:pt x="18083" y="10958"/>
                      <a:pt x="18197" y="11076"/>
                      <a:pt x="18302" y="11188"/>
                    </a:cubicBezTo>
                    <a:cubicBezTo>
                      <a:pt x="18499" y="11399"/>
                      <a:pt x="18682" y="11599"/>
                      <a:pt x="18865" y="11800"/>
                    </a:cubicBezTo>
                    <a:cubicBezTo>
                      <a:pt x="18973" y="11919"/>
                      <a:pt x="19088" y="12042"/>
                      <a:pt x="19191" y="12157"/>
                    </a:cubicBezTo>
                    <a:cubicBezTo>
                      <a:pt x="19357" y="12343"/>
                      <a:pt x="19506" y="12518"/>
                      <a:pt x="19658" y="12693"/>
                    </a:cubicBezTo>
                    <a:cubicBezTo>
                      <a:pt x="19756" y="12807"/>
                      <a:pt x="19862" y="12925"/>
                      <a:pt x="19953" y="13035"/>
                    </a:cubicBezTo>
                    <a:cubicBezTo>
                      <a:pt x="20090" y="13198"/>
                      <a:pt x="20208" y="13348"/>
                      <a:pt x="20331" y="13501"/>
                    </a:cubicBezTo>
                    <a:cubicBezTo>
                      <a:pt x="20415" y="13606"/>
                      <a:pt x="20507" y="13717"/>
                      <a:pt x="20583" y="13817"/>
                    </a:cubicBezTo>
                    <a:cubicBezTo>
                      <a:pt x="20691" y="13957"/>
                      <a:pt x="20777" y="14081"/>
                      <a:pt x="20868" y="14210"/>
                    </a:cubicBezTo>
                    <a:cubicBezTo>
                      <a:pt x="20935" y="14304"/>
                      <a:pt x="21012" y="14406"/>
                      <a:pt x="21070" y="14494"/>
                    </a:cubicBezTo>
                    <a:cubicBezTo>
                      <a:pt x="21153" y="14620"/>
                      <a:pt x="21211" y="14726"/>
                      <a:pt x="21275" y="14837"/>
                    </a:cubicBezTo>
                    <a:cubicBezTo>
                      <a:pt x="21316" y="14909"/>
                      <a:pt x="21370" y="14990"/>
                      <a:pt x="21403" y="15056"/>
                    </a:cubicBezTo>
                    <a:cubicBezTo>
                      <a:pt x="21459" y="15167"/>
                      <a:pt x="21485" y="15256"/>
                      <a:pt x="21517" y="15349"/>
                    </a:cubicBezTo>
                    <a:cubicBezTo>
                      <a:pt x="21533" y="15396"/>
                      <a:pt x="21563" y="15455"/>
                      <a:pt x="21573" y="15497"/>
                    </a:cubicBezTo>
                    <a:cubicBezTo>
                      <a:pt x="21600" y="15622"/>
                      <a:pt x="21599" y="15727"/>
                      <a:pt x="21567" y="15807"/>
                    </a:cubicBezTo>
                    <a:cubicBezTo>
                      <a:pt x="21510" y="15948"/>
                      <a:pt x="21351" y="16095"/>
                      <a:pt x="21147" y="16245"/>
                    </a:cubicBezTo>
                    <a:cubicBezTo>
                      <a:pt x="21096" y="16283"/>
                      <a:pt x="21040" y="16321"/>
                      <a:pt x="20980" y="16360"/>
                    </a:cubicBezTo>
                    <a:cubicBezTo>
                      <a:pt x="20756" y="16502"/>
                      <a:pt x="20491" y="16647"/>
                      <a:pt x="20156" y="16796"/>
                    </a:cubicBezTo>
                    <a:cubicBezTo>
                      <a:pt x="20136" y="16805"/>
                      <a:pt x="20124" y="16813"/>
                      <a:pt x="20104" y="16821"/>
                    </a:cubicBezTo>
                    <a:cubicBezTo>
                      <a:pt x="19742" y="16980"/>
                      <a:pt x="19306" y="17142"/>
                      <a:pt x="18834" y="17305"/>
                    </a:cubicBezTo>
                    <a:cubicBezTo>
                      <a:pt x="18719" y="17345"/>
                      <a:pt x="18598" y="17386"/>
                      <a:pt x="18476" y="17426"/>
                    </a:cubicBezTo>
                    <a:cubicBezTo>
                      <a:pt x="18027" y="17575"/>
                      <a:pt x="17546" y="17725"/>
                      <a:pt x="17022" y="17877"/>
                    </a:cubicBezTo>
                    <a:cubicBezTo>
                      <a:pt x="16966" y="17893"/>
                      <a:pt x="16917" y="17909"/>
                      <a:pt x="16859" y="17926"/>
                    </a:cubicBezTo>
                    <a:cubicBezTo>
                      <a:pt x="16276" y="18093"/>
                      <a:pt x="15645" y="18261"/>
                      <a:pt x="14989" y="18429"/>
                    </a:cubicBezTo>
                    <a:cubicBezTo>
                      <a:pt x="14825" y="18472"/>
                      <a:pt x="14655" y="18514"/>
                      <a:pt x="14485" y="18556"/>
                    </a:cubicBezTo>
                    <a:cubicBezTo>
                      <a:pt x="13911" y="18700"/>
                      <a:pt x="13317" y="18845"/>
                      <a:pt x="12703" y="18989"/>
                    </a:cubicBezTo>
                    <a:cubicBezTo>
                      <a:pt x="12589" y="19016"/>
                      <a:pt x="12480" y="19042"/>
                      <a:pt x="12364" y="19069"/>
                    </a:cubicBezTo>
                    <a:cubicBezTo>
                      <a:pt x="11660" y="19233"/>
                      <a:pt x="10932" y="19395"/>
                      <a:pt x="10192" y="19556"/>
                    </a:cubicBezTo>
                    <a:cubicBezTo>
                      <a:pt x="9966" y="19606"/>
                      <a:pt x="9736" y="19655"/>
                      <a:pt x="9507" y="19705"/>
                    </a:cubicBezTo>
                    <a:cubicBezTo>
                      <a:pt x="8932" y="19828"/>
                      <a:pt x="8351" y="19950"/>
                      <a:pt x="7766" y="20072"/>
                    </a:cubicBezTo>
                    <a:cubicBezTo>
                      <a:pt x="7555" y="20116"/>
                      <a:pt x="7345" y="20161"/>
                      <a:pt x="7133" y="20204"/>
                    </a:cubicBezTo>
                    <a:cubicBezTo>
                      <a:pt x="6423" y="20350"/>
                      <a:pt x="5710" y="20493"/>
                      <a:pt x="5000" y="20634"/>
                    </a:cubicBezTo>
                    <a:cubicBezTo>
                      <a:pt x="4669" y="20700"/>
                      <a:pt x="4340" y="20764"/>
                      <a:pt x="4011" y="20829"/>
                    </a:cubicBezTo>
                    <a:cubicBezTo>
                      <a:pt x="3593" y="20910"/>
                      <a:pt x="3180" y="20991"/>
                      <a:pt x="2768" y="21071"/>
                    </a:cubicBezTo>
                    <a:cubicBezTo>
                      <a:pt x="1826" y="21253"/>
                      <a:pt x="896" y="21431"/>
                      <a:pt x="0" y="21600"/>
                    </a:cubicBezTo>
                    <a:lnTo>
                      <a:pt x="6542" y="0"/>
                    </a:lnTo>
                    <a:cubicBezTo>
                      <a:pt x="7529" y="878"/>
                      <a:pt x="8509" y="1761"/>
                      <a:pt x="9471" y="263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6" name="Shape 178"/>
              <p:cNvSpPr/>
              <p:nvPr/>
            </p:nvSpPr>
            <p:spPr>
              <a:xfrm>
                <a:off x="3688188" y="2946595"/>
                <a:ext cx="745117" cy="793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65" y="21600"/>
                    </a:moveTo>
                    <a:cubicBezTo>
                      <a:pt x="7451" y="21474"/>
                      <a:pt x="7433" y="21338"/>
                      <a:pt x="7414" y="21197"/>
                    </a:cubicBezTo>
                    <a:cubicBezTo>
                      <a:pt x="7405" y="21134"/>
                      <a:pt x="7395" y="21068"/>
                      <a:pt x="7385" y="21002"/>
                    </a:cubicBezTo>
                    <a:cubicBezTo>
                      <a:pt x="7368" y="20887"/>
                      <a:pt x="7349" y="20767"/>
                      <a:pt x="7329" y="20642"/>
                    </a:cubicBezTo>
                    <a:cubicBezTo>
                      <a:pt x="7319" y="20582"/>
                      <a:pt x="7310" y="20524"/>
                      <a:pt x="7299" y="20462"/>
                    </a:cubicBezTo>
                    <a:cubicBezTo>
                      <a:pt x="7268" y="20283"/>
                      <a:pt x="7233" y="20096"/>
                      <a:pt x="7193" y="19902"/>
                    </a:cubicBezTo>
                    <a:cubicBezTo>
                      <a:pt x="7182" y="19844"/>
                      <a:pt x="7169" y="19784"/>
                      <a:pt x="7156" y="19725"/>
                    </a:cubicBezTo>
                    <a:cubicBezTo>
                      <a:pt x="7122" y="19563"/>
                      <a:pt x="7086" y="19398"/>
                      <a:pt x="7046" y="19227"/>
                    </a:cubicBezTo>
                    <a:cubicBezTo>
                      <a:pt x="7032" y="19167"/>
                      <a:pt x="7019" y="19109"/>
                      <a:pt x="7004" y="19048"/>
                    </a:cubicBezTo>
                    <a:cubicBezTo>
                      <a:pt x="6950" y="18826"/>
                      <a:pt x="6892" y="18599"/>
                      <a:pt x="6827" y="18364"/>
                    </a:cubicBezTo>
                    <a:cubicBezTo>
                      <a:pt x="6814" y="18316"/>
                      <a:pt x="6799" y="18267"/>
                      <a:pt x="6786" y="18218"/>
                    </a:cubicBezTo>
                    <a:cubicBezTo>
                      <a:pt x="6729" y="18017"/>
                      <a:pt x="6668" y="17813"/>
                      <a:pt x="6603" y="17605"/>
                    </a:cubicBezTo>
                    <a:cubicBezTo>
                      <a:pt x="6583" y="17542"/>
                      <a:pt x="6564" y="17480"/>
                      <a:pt x="6544" y="17416"/>
                    </a:cubicBezTo>
                    <a:cubicBezTo>
                      <a:pt x="6463" y="17163"/>
                      <a:pt x="6376" y="16907"/>
                      <a:pt x="6281" y="16645"/>
                    </a:cubicBezTo>
                    <a:cubicBezTo>
                      <a:pt x="6267" y="16605"/>
                      <a:pt x="6251" y="16565"/>
                      <a:pt x="6236" y="16526"/>
                    </a:cubicBezTo>
                    <a:cubicBezTo>
                      <a:pt x="6152" y="16296"/>
                      <a:pt x="6061" y="16064"/>
                      <a:pt x="5965" y="15828"/>
                    </a:cubicBezTo>
                    <a:cubicBezTo>
                      <a:pt x="5937" y="15760"/>
                      <a:pt x="5910" y="15691"/>
                      <a:pt x="5881" y="15622"/>
                    </a:cubicBezTo>
                    <a:cubicBezTo>
                      <a:pt x="5766" y="15349"/>
                      <a:pt x="5646" y="15073"/>
                      <a:pt x="5516" y="14794"/>
                    </a:cubicBezTo>
                    <a:cubicBezTo>
                      <a:pt x="5504" y="14769"/>
                      <a:pt x="5491" y="14743"/>
                      <a:pt x="5479" y="14718"/>
                    </a:cubicBezTo>
                    <a:cubicBezTo>
                      <a:pt x="5359" y="14463"/>
                      <a:pt x="5230" y="14205"/>
                      <a:pt x="5095" y="13947"/>
                    </a:cubicBezTo>
                    <a:cubicBezTo>
                      <a:pt x="5057" y="13873"/>
                      <a:pt x="5018" y="13800"/>
                      <a:pt x="4979" y="13726"/>
                    </a:cubicBezTo>
                    <a:cubicBezTo>
                      <a:pt x="4826" y="13440"/>
                      <a:pt x="4667" y="13154"/>
                      <a:pt x="4496" y="12866"/>
                    </a:cubicBezTo>
                    <a:cubicBezTo>
                      <a:pt x="4411" y="12724"/>
                      <a:pt x="4331" y="12590"/>
                      <a:pt x="4249" y="12450"/>
                    </a:cubicBezTo>
                    <a:cubicBezTo>
                      <a:pt x="4079" y="12164"/>
                      <a:pt x="3914" y="11885"/>
                      <a:pt x="3755" y="11614"/>
                    </a:cubicBezTo>
                    <a:cubicBezTo>
                      <a:pt x="3119" y="10530"/>
                      <a:pt x="2563" y="9560"/>
                      <a:pt x="2092" y="8724"/>
                    </a:cubicBezTo>
                    <a:cubicBezTo>
                      <a:pt x="1834" y="8265"/>
                      <a:pt x="1601" y="7844"/>
                      <a:pt x="1392" y="7464"/>
                    </a:cubicBezTo>
                    <a:cubicBezTo>
                      <a:pt x="451" y="5750"/>
                      <a:pt x="0" y="4838"/>
                      <a:pt x="0" y="4838"/>
                    </a:cubicBezTo>
                    <a:lnTo>
                      <a:pt x="21600" y="0"/>
                    </a:lnTo>
                    <a:cubicBezTo>
                      <a:pt x="21600" y="0"/>
                      <a:pt x="7465" y="21600"/>
                      <a:pt x="7465" y="2160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7" name="Shape 179"/>
              <p:cNvSpPr/>
              <p:nvPr/>
            </p:nvSpPr>
            <p:spPr>
              <a:xfrm>
                <a:off x="4190947" y="4358188"/>
                <a:ext cx="584217" cy="548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8" y="807"/>
                    </a:moveTo>
                    <a:cubicBezTo>
                      <a:pt x="20583" y="1040"/>
                      <a:pt x="20734" y="1325"/>
                      <a:pt x="20903" y="1646"/>
                    </a:cubicBezTo>
                    <a:cubicBezTo>
                      <a:pt x="20919" y="1676"/>
                      <a:pt x="20933" y="1702"/>
                      <a:pt x="20949" y="1733"/>
                    </a:cubicBezTo>
                    <a:cubicBezTo>
                      <a:pt x="21000" y="1830"/>
                      <a:pt x="21058" y="1938"/>
                      <a:pt x="21112" y="2042"/>
                    </a:cubicBezTo>
                    <a:cubicBezTo>
                      <a:pt x="21160" y="2133"/>
                      <a:pt x="21206" y="2219"/>
                      <a:pt x="21257" y="2315"/>
                    </a:cubicBezTo>
                    <a:cubicBezTo>
                      <a:pt x="21294" y="2387"/>
                      <a:pt x="21336" y="2466"/>
                      <a:pt x="21375" y="2540"/>
                    </a:cubicBezTo>
                    <a:cubicBezTo>
                      <a:pt x="21447" y="2678"/>
                      <a:pt x="21519" y="2814"/>
                      <a:pt x="21596" y="2961"/>
                    </a:cubicBezTo>
                    <a:cubicBezTo>
                      <a:pt x="21598" y="2964"/>
                      <a:pt x="21599" y="2966"/>
                      <a:pt x="21600" y="2969"/>
                    </a:cubicBezTo>
                    <a:lnTo>
                      <a:pt x="14294" y="21600"/>
                    </a:lnTo>
                    <a:lnTo>
                      <a:pt x="0" y="9534"/>
                    </a:lnTo>
                    <a:lnTo>
                      <a:pt x="20027" y="0"/>
                    </a:lnTo>
                    <a:cubicBezTo>
                      <a:pt x="20027" y="0"/>
                      <a:pt x="20184" y="291"/>
                      <a:pt x="20458" y="8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88" name="Shape 180"/>
              <p:cNvSpPr/>
              <p:nvPr/>
            </p:nvSpPr>
            <p:spPr>
              <a:xfrm>
                <a:off x="5125563" y="3372007"/>
                <a:ext cx="262563" cy="42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43" y="10638"/>
                    </a:moveTo>
                    <a:cubicBezTo>
                      <a:pt x="18593" y="10666"/>
                      <a:pt x="18651" y="10699"/>
                      <a:pt x="18698" y="10726"/>
                    </a:cubicBezTo>
                    <a:cubicBezTo>
                      <a:pt x="18870" y="10822"/>
                      <a:pt x="19016" y="10901"/>
                      <a:pt x="19162" y="10980"/>
                    </a:cubicBezTo>
                    <a:cubicBezTo>
                      <a:pt x="19222" y="11012"/>
                      <a:pt x="19294" y="11053"/>
                      <a:pt x="19350" y="11082"/>
                    </a:cubicBezTo>
                    <a:cubicBezTo>
                      <a:pt x="19479" y="11150"/>
                      <a:pt x="19580" y="11199"/>
                      <a:pt x="19682" y="11249"/>
                    </a:cubicBezTo>
                    <a:cubicBezTo>
                      <a:pt x="19729" y="11271"/>
                      <a:pt x="19790" y="11303"/>
                      <a:pt x="19830" y="11322"/>
                    </a:cubicBezTo>
                    <a:cubicBezTo>
                      <a:pt x="19961" y="11382"/>
                      <a:pt x="20064" y="11422"/>
                      <a:pt x="20136" y="11440"/>
                    </a:cubicBezTo>
                    <a:cubicBezTo>
                      <a:pt x="20296" y="11479"/>
                      <a:pt x="20507" y="11511"/>
                      <a:pt x="20747" y="11538"/>
                    </a:cubicBezTo>
                    <a:cubicBezTo>
                      <a:pt x="20764" y="11540"/>
                      <a:pt x="20785" y="11541"/>
                      <a:pt x="20802" y="11543"/>
                    </a:cubicBezTo>
                    <a:cubicBezTo>
                      <a:pt x="21036" y="11568"/>
                      <a:pt x="21303" y="11588"/>
                      <a:pt x="21599" y="11603"/>
                    </a:cubicBezTo>
                    <a:cubicBezTo>
                      <a:pt x="21599" y="11603"/>
                      <a:pt x="21600" y="11603"/>
                      <a:pt x="21600" y="11603"/>
                    </a:cubicBezTo>
                    <a:lnTo>
                      <a:pt x="15942" y="21600"/>
                    </a:lnTo>
                    <a:cubicBezTo>
                      <a:pt x="15941" y="21600"/>
                      <a:pt x="15936" y="21596"/>
                      <a:pt x="15936" y="21596"/>
                    </a:cubicBezTo>
                    <a:cubicBezTo>
                      <a:pt x="15936" y="21596"/>
                      <a:pt x="15808" y="21551"/>
                      <a:pt x="15623" y="21486"/>
                    </a:cubicBezTo>
                    <a:cubicBezTo>
                      <a:pt x="15484" y="21437"/>
                      <a:pt x="15295" y="21371"/>
                      <a:pt x="15065" y="21290"/>
                    </a:cubicBezTo>
                    <a:cubicBezTo>
                      <a:pt x="14977" y="21260"/>
                      <a:pt x="14906" y="21234"/>
                      <a:pt x="14805" y="21199"/>
                    </a:cubicBezTo>
                    <a:cubicBezTo>
                      <a:pt x="14509" y="21095"/>
                      <a:pt x="14166" y="20975"/>
                      <a:pt x="13765" y="20834"/>
                    </a:cubicBezTo>
                    <a:cubicBezTo>
                      <a:pt x="13755" y="20830"/>
                      <a:pt x="13743" y="20826"/>
                      <a:pt x="13733" y="20822"/>
                    </a:cubicBezTo>
                    <a:cubicBezTo>
                      <a:pt x="11414" y="20008"/>
                      <a:pt x="7450" y="18615"/>
                      <a:pt x="2727" y="16952"/>
                    </a:cubicBezTo>
                    <a:lnTo>
                      <a:pt x="0" y="0"/>
                    </a:lnTo>
                    <a:cubicBezTo>
                      <a:pt x="8264" y="4410"/>
                      <a:pt x="15399" y="8860"/>
                      <a:pt x="18543" y="1063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5988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4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</p:grpSp>
        <p:sp>
          <p:nvSpPr>
            <p:cNvPr id="10" name="Shape 182"/>
            <p:cNvSpPr/>
            <p:nvPr/>
          </p:nvSpPr>
          <p:spPr>
            <a:xfrm>
              <a:off x="3188323" y="4172078"/>
              <a:ext cx="1485396" cy="170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50" extrusionOk="0">
                  <a:moveTo>
                    <a:pt x="20464" y="5524"/>
                  </a:moveTo>
                  <a:cubicBezTo>
                    <a:pt x="20441" y="5845"/>
                    <a:pt x="20419" y="6151"/>
                    <a:pt x="20378" y="6266"/>
                  </a:cubicBezTo>
                  <a:cubicBezTo>
                    <a:pt x="20378" y="6266"/>
                    <a:pt x="20232" y="6451"/>
                    <a:pt x="20156" y="6622"/>
                  </a:cubicBezTo>
                  <a:cubicBezTo>
                    <a:pt x="20082" y="6790"/>
                    <a:pt x="20023" y="6991"/>
                    <a:pt x="20023" y="6991"/>
                  </a:cubicBezTo>
                  <a:cubicBezTo>
                    <a:pt x="20023" y="6991"/>
                    <a:pt x="19615" y="6651"/>
                    <a:pt x="19339" y="6504"/>
                  </a:cubicBezTo>
                  <a:cubicBezTo>
                    <a:pt x="19064" y="6356"/>
                    <a:pt x="18818" y="6384"/>
                    <a:pt x="18764" y="6348"/>
                  </a:cubicBezTo>
                  <a:cubicBezTo>
                    <a:pt x="18711" y="6312"/>
                    <a:pt x="18666" y="6180"/>
                    <a:pt x="18616" y="6030"/>
                  </a:cubicBezTo>
                  <a:cubicBezTo>
                    <a:pt x="18567" y="5880"/>
                    <a:pt x="18532" y="5729"/>
                    <a:pt x="18273" y="5484"/>
                  </a:cubicBezTo>
                  <a:cubicBezTo>
                    <a:pt x="18015" y="5239"/>
                    <a:pt x="17771" y="5155"/>
                    <a:pt x="17630" y="5089"/>
                  </a:cubicBezTo>
                  <a:cubicBezTo>
                    <a:pt x="17492" y="5025"/>
                    <a:pt x="17356" y="4859"/>
                    <a:pt x="17268" y="4779"/>
                  </a:cubicBezTo>
                  <a:cubicBezTo>
                    <a:pt x="17293" y="4762"/>
                    <a:pt x="17316" y="4744"/>
                    <a:pt x="17332" y="4725"/>
                  </a:cubicBezTo>
                  <a:cubicBezTo>
                    <a:pt x="17392" y="4650"/>
                    <a:pt x="17513" y="4699"/>
                    <a:pt x="17593" y="4791"/>
                  </a:cubicBezTo>
                  <a:cubicBezTo>
                    <a:pt x="17673" y="4883"/>
                    <a:pt x="17882" y="5034"/>
                    <a:pt x="18030" y="5012"/>
                  </a:cubicBezTo>
                  <a:cubicBezTo>
                    <a:pt x="18178" y="4990"/>
                    <a:pt x="18213" y="4888"/>
                    <a:pt x="18223" y="4851"/>
                  </a:cubicBezTo>
                  <a:cubicBezTo>
                    <a:pt x="18234" y="4815"/>
                    <a:pt x="18259" y="4764"/>
                    <a:pt x="18304" y="4764"/>
                  </a:cubicBezTo>
                  <a:cubicBezTo>
                    <a:pt x="18349" y="4764"/>
                    <a:pt x="18354" y="4802"/>
                    <a:pt x="18402" y="4793"/>
                  </a:cubicBezTo>
                  <a:cubicBezTo>
                    <a:pt x="18450" y="4784"/>
                    <a:pt x="18441" y="4680"/>
                    <a:pt x="18441" y="4680"/>
                  </a:cubicBezTo>
                  <a:cubicBezTo>
                    <a:pt x="18441" y="4680"/>
                    <a:pt x="18492" y="4710"/>
                    <a:pt x="18548" y="4705"/>
                  </a:cubicBezTo>
                  <a:cubicBezTo>
                    <a:pt x="18605" y="4700"/>
                    <a:pt x="18621" y="4672"/>
                    <a:pt x="18627" y="4649"/>
                  </a:cubicBezTo>
                  <a:cubicBezTo>
                    <a:pt x="18633" y="4626"/>
                    <a:pt x="18648" y="4593"/>
                    <a:pt x="18693" y="4567"/>
                  </a:cubicBezTo>
                  <a:cubicBezTo>
                    <a:pt x="18738" y="4540"/>
                    <a:pt x="18816" y="4553"/>
                    <a:pt x="18881" y="4585"/>
                  </a:cubicBezTo>
                  <a:cubicBezTo>
                    <a:pt x="18947" y="4616"/>
                    <a:pt x="19042" y="4594"/>
                    <a:pt x="19074" y="4519"/>
                  </a:cubicBezTo>
                  <a:cubicBezTo>
                    <a:pt x="19106" y="4443"/>
                    <a:pt x="19134" y="4259"/>
                    <a:pt x="19147" y="4156"/>
                  </a:cubicBezTo>
                  <a:cubicBezTo>
                    <a:pt x="19160" y="4052"/>
                    <a:pt x="19158" y="3976"/>
                    <a:pt x="19189" y="3948"/>
                  </a:cubicBezTo>
                  <a:cubicBezTo>
                    <a:pt x="19219" y="3920"/>
                    <a:pt x="19238" y="3947"/>
                    <a:pt x="19307" y="3917"/>
                  </a:cubicBezTo>
                  <a:cubicBezTo>
                    <a:pt x="19377" y="3888"/>
                    <a:pt x="19457" y="3856"/>
                    <a:pt x="19498" y="3821"/>
                  </a:cubicBezTo>
                  <a:cubicBezTo>
                    <a:pt x="19498" y="3821"/>
                    <a:pt x="19498" y="3821"/>
                    <a:pt x="19498" y="3821"/>
                  </a:cubicBezTo>
                  <a:cubicBezTo>
                    <a:pt x="19558" y="3779"/>
                    <a:pt x="19568" y="3735"/>
                    <a:pt x="19568" y="3735"/>
                  </a:cubicBezTo>
                  <a:cubicBezTo>
                    <a:pt x="19568" y="3735"/>
                    <a:pt x="19620" y="3948"/>
                    <a:pt x="19667" y="4005"/>
                  </a:cubicBezTo>
                  <a:cubicBezTo>
                    <a:pt x="19714" y="4061"/>
                    <a:pt x="19815" y="4227"/>
                    <a:pt x="19834" y="4291"/>
                  </a:cubicBezTo>
                  <a:cubicBezTo>
                    <a:pt x="19853" y="4355"/>
                    <a:pt x="19871" y="4477"/>
                    <a:pt x="19962" y="4514"/>
                  </a:cubicBezTo>
                  <a:cubicBezTo>
                    <a:pt x="20053" y="4552"/>
                    <a:pt x="20147" y="4660"/>
                    <a:pt x="20229" y="4711"/>
                  </a:cubicBezTo>
                  <a:cubicBezTo>
                    <a:pt x="20310" y="4761"/>
                    <a:pt x="20421" y="4817"/>
                    <a:pt x="20452" y="4855"/>
                  </a:cubicBezTo>
                  <a:cubicBezTo>
                    <a:pt x="20482" y="4893"/>
                    <a:pt x="20487" y="5203"/>
                    <a:pt x="20464" y="5524"/>
                  </a:cubicBezTo>
                  <a:close/>
                  <a:moveTo>
                    <a:pt x="17453" y="1684"/>
                  </a:moveTo>
                  <a:cubicBezTo>
                    <a:pt x="17452" y="1684"/>
                    <a:pt x="17452" y="1684"/>
                    <a:pt x="17452" y="1685"/>
                  </a:cubicBezTo>
                  <a:cubicBezTo>
                    <a:pt x="17446" y="1688"/>
                    <a:pt x="17440" y="1692"/>
                    <a:pt x="17435" y="1696"/>
                  </a:cubicBezTo>
                  <a:cubicBezTo>
                    <a:pt x="17426" y="1698"/>
                    <a:pt x="17418" y="1700"/>
                    <a:pt x="17410" y="1702"/>
                  </a:cubicBezTo>
                  <a:cubicBezTo>
                    <a:pt x="17422" y="1696"/>
                    <a:pt x="17436" y="1689"/>
                    <a:pt x="17453" y="1684"/>
                  </a:cubicBezTo>
                  <a:close/>
                  <a:moveTo>
                    <a:pt x="17508" y="1631"/>
                  </a:moveTo>
                  <a:cubicBezTo>
                    <a:pt x="17500" y="1640"/>
                    <a:pt x="17494" y="1649"/>
                    <a:pt x="17490" y="1657"/>
                  </a:cubicBezTo>
                  <a:cubicBezTo>
                    <a:pt x="17482" y="1660"/>
                    <a:pt x="17473" y="1662"/>
                    <a:pt x="17466" y="1664"/>
                  </a:cubicBezTo>
                  <a:cubicBezTo>
                    <a:pt x="17447" y="1672"/>
                    <a:pt x="17430" y="1680"/>
                    <a:pt x="17415" y="1689"/>
                  </a:cubicBezTo>
                  <a:cubicBezTo>
                    <a:pt x="17435" y="1668"/>
                    <a:pt x="17465" y="1646"/>
                    <a:pt x="17508" y="1631"/>
                  </a:cubicBezTo>
                  <a:close/>
                  <a:moveTo>
                    <a:pt x="17635" y="1605"/>
                  </a:moveTo>
                  <a:cubicBezTo>
                    <a:pt x="17600" y="1617"/>
                    <a:pt x="17565" y="1630"/>
                    <a:pt x="17532" y="1645"/>
                  </a:cubicBezTo>
                  <a:cubicBezTo>
                    <a:pt x="17520" y="1648"/>
                    <a:pt x="17509" y="1652"/>
                    <a:pt x="17497" y="1655"/>
                  </a:cubicBezTo>
                  <a:cubicBezTo>
                    <a:pt x="17504" y="1645"/>
                    <a:pt x="17514" y="1635"/>
                    <a:pt x="17527" y="1625"/>
                  </a:cubicBezTo>
                  <a:cubicBezTo>
                    <a:pt x="17559" y="1615"/>
                    <a:pt x="17596" y="1609"/>
                    <a:pt x="17635" y="1605"/>
                  </a:cubicBezTo>
                  <a:close/>
                  <a:moveTo>
                    <a:pt x="17756" y="1556"/>
                  </a:moveTo>
                  <a:cubicBezTo>
                    <a:pt x="17756" y="1556"/>
                    <a:pt x="17757" y="1556"/>
                    <a:pt x="17758" y="1556"/>
                  </a:cubicBezTo>
                  <a:cubicBezTo>
                    <a:pt x="17753" y="1560"/>
                    <a:pt x="17749" y="1564"/>
                    <a:pt x="17746" y="1568"/>
                  </a:cubicBezTo>
                  <a:cubicBezTo>
                    <a:pt x="17745" y="1570"/>
                    <a:pt x="17745" y="1571"/>
                    <a:pt x="17744" y="1572"/>
                  </a:cubicBezTo>
                  <a:cubicBezTo>
                    <a:pt x="17737" y="1574"/>
                    <a:pt x="17730" y="1576"/>
                    <a:pt x="17723" y="1578"/>
                  </a:cubicBezTo>
                  <a:cubicBezTo>
                    <a:pt x="17713" y="1578"/>
                    <a:pt x="17702" y="1579"/>
                    <a:pt x="17692" y="1579"/>
                  </a:cubicBezTo>
                  <a:cubicBezTo>
                    <a:pt x="17662" y="1581"/>
                    <a:pt x="17633" y="1584"/>
                    <a:pt x="17606" y="1589"/>
                  </a:cubicBezTo>
                  <a:cubicBezTo>
                    <a:pt x="17649" y="1575"/>
                    <a:pt x="17700" y="1565"/>
                    <a:pt x="17756" y="1556"/>
                  </a:cubicBezTo>
                  <a:close/>
                  <a:moveTo>
                    <a:pt x="17931" y="1540"/>
                  </a:moveTo>
                  <a:cubicBezTo>
                    <a:pt x="17880" y="1544"/>
                    <a:pt x="17824" y="1553"/>
                    <a:pt x="17766" y="1567"/>
                  </a:cubicBezTo>
                  <a:cubicBezTo>
                    <a:pt x="17776" y="1560"/>
                    <a:pt x="17789" y="1554"/>
                    <a:pt x="17805" y="1549"/>
                  </a:cubicBezTo>
                  <a:cubicBezTo>
                    <a:pt x="17821" y="1548"/>
                    <a:pt x="17838" y="1546"/>
                    <a:pt x="17855" y="1544"/>
                  </a:cubicBezTo>
                  <a:cubicBezTo>
                    <a:pt x="17880" y="1541"/>
                    <a:pt x="17905" y="1540"/>
                    <a:pt x="17931" y="1540"/>
                  </a:cubicBezTo>
                  <a:close/>
                  <a:moveTo>
                    <a:pt x="17651" y="1550"/>
                  </a:moveTo>
                  <a:cubicBezTo>
                    <a:pt x="17652" y="1550"/>
                    <a:pt x="17653" y="1549"/>
                    <a:pt x="17656" y="1548"/>
                  </a:cubicBezTo>
                  <a:lnTo>
                    <a:pt x="17657" y="1548"/>
                  </a:lnTo>
                  <a:cubicBezTo>
                    <a:pt x="17670" y="1543"/>
                    <a:pt x="17687" y="1537"/>
                    <a:pt x="17706" y="1529"/>
                  </a:cubicBezTo>
                  <a:cubicBezTo>
                    <a:pt x="17724" y="1523"/>
                    <a:pt x="17747" y="1519"/>
                    <a:pt x="17771" y="1512"/>
                  </a:cubicBezTo>
                  <a:cubicBezTo>
                    <a:pt x="17803" y="1506"/>
                    <a:pt x="17839" y="1503"/>
                    <a:pt x="17877" y="1503"/>
                  </a:cubicBezTo>
                  <a:cubicBezTo>
                    <a:pt x="17866" y="1505"/>
                    <a:pt x="17856" y="1507"/>
                    <a:pt x="17846" y="1509"/>
                  </a:cubicBezTo>
                  <a:cubicBezTo>
                    <a:pt x="17830" y="1513"/>
                    <a:pt x="17816" y="1519"/>
                    <a:pt x="17802" y="1526"/>
                  </a:cubicBezTo>
                  <a:cubicBezTo>
                    <a:pt x="17784" y="1528"/>
                    <a:pt x="17767" y="1530"/>
                    <a:pt x="17750" y="1534"/>
                  </a:cubicBezTo>
                  <a:cubicBezTo>
                    <a:pt x="17707" y="1542"/>
                    <a:pt x="17666" y="1552"/>
                    <a:pt x="17629" y="1564"/>
                  </a:cubicBezTo>
                  <a:cubicBezTo>
                    <a:pt x="17634" y="1559"/>
                    <a:pt x="17641" y="1554"/>
                    <a:pt x="17651" y="1550"/>
                  </a:cubicBezTo>
                  <a:close/>
                  <a:moveTo>
                    <a:pt x="18031" y="1431"/>
                  </a:moveTo>
                  <a:cubicBezTo>
                    <a:pt x="18054" y="1425"/>
                    <a:pt x="18079" y="1419"/>
                    <a:pt x="18106" y="1415"/>
                  </a:cubicBezTo>
                  <a:cubicBezTo>
                    <a:pt x="18116" y="1417"/>
                    <a:pt x="18125" y="1418"/>
                    <a:pt x="18134" y="1421"/>
                  </a:cubicBezTo>
                  <a:cubicBezTo>
                    <a:pt x="18135" y="1422"/>
                    <a:pt x="18136" y="1422"/>
                    <a:pt x="18136" y="1422"/>
                  </a:cubicBezTo>
                  <a:cubicBezTo>
                    <a:pt x="18129" y="1429"/>
                    <a:pt x="18124" y="1436"/>
                    <a:pt x="18119" y="1443"/>
                  </a:cubicBezTo>
                  <a:cubicBezTo>
                    <a:pt x="18108" y="1441"/>
                    <a:pt x="18096" y="1439"/>
                    <a:pt x="18086" y="1438"/>
                  </a:cubicBezTo>
                  <a:cubicBezTo>
                    <a:pt x="18048" y="1436"/>
                    <a:pt x="18017" y="1444"/>
                    <a:pt x="17998" y="1452"/>
                  </a:cubicBezTo>
                  <a:cubicBezTo>
                    <a:pt x="17989" y="1457"/>
                    <a:pt x="17982" y="1461"/>
                    <a:pt x="17977" y="1464"/>
                  </a:cubicBezTo>
                  <a:cubicBezTo>
                    <a:pt x="17969" y="1462"/>
                    <a:pt x="17960" y="1461"/>
                    <a:pt x="17952" y="1460"/>
                  </a:cubicBezTo>
                  <a:cubicBezTo>
                    <a:pt x="17952" y="1460"/>
                    <a:pt x="17951" y="1460"/>
                    <a:pt x="17951" y="1460"/>
                  </a:cubicBezTo>
                  <a:cubicBezTo>
                    <a:pt x="17973" y="1450"/>
                    <a:pt x="17999" y="1440"/>
                    <a:pt x="18031" y="1431"/>
                  </a:cubicBezTo>
                  <a:close/>
                  <a:moveTo>
                    <a:pt x="18100" y="1482"/>
                  </a:moveTo>
                  <a:cubicBezTo>
                    <a:pt x="18101" y="1480"/>
                    <a:pt x="18102" y="1477"/>
                    <a:pt x="18103" y="1475"/>
                  </a:cubicBezTo>
                  <a:cubicBezTo>
                    <a:pt x="18122" y="1481"/>
                    <a:pt x="18142" y="1489"/>
                    <a:pt x="18163" y="1498"/>
                  </a:cubicBezTo>
                  <a:cubicBezTo>
                    <a:pt x="18157" y="1504"/>
                    <a:pt x="18151" y="1511"/>
                    <a:pt x="18146" y="1517"/>
                  </a:cubicBezTo>
                  <a:cubicBezTo>
                    <a:pt x="18143" y="1516"/>
                    <a:pt x="18139" y="1515"/>
                    <a:pt x="18135" y="1514"/>
                  </a:cubicBezTo>
                  <a:cubicBezTo>
                    <a:pt x="18088" y="1491"/>
                    <a:pt x="18037" y="1473"/>
                    <a:pt x="17985" y="1465"/>
                  </a:cubicBezTo>
                  <a:cubicBezTo>
                    <a:pt x="17989" y="1464"/>
                    <a:pt x="17995" y="1463"/>
                    <a:pt x="18001" y="1462"/>
                  </a:cubicBezTo>
                  <a:cubicBezTo>
                    <a:pt x="18021" y="1458"/>
                    <a:pt x="18049" y="1461"/>
                    <a:pt x="18080" y="1468"/>
                  </a:cubicBezTo>
                  <a:cubicBezTo>
                    <a:pt x="18087" y="1469"/>
                    <a:pt x="18094" y="1472"/>
                    <a:pt x="18101" y="1474"/>
                  </a:cubicBezTo>
                  <a:cubicBezTo>
                    <a:pt x="18101" y="1477"/>
                    <a:pt x="18100" y="1479"/>
                    <a:pt x="18099" y="1481"/>
                  </a:cubicBezTo>
                  <a:cubicBezTo>
                    <a:pt x="18096" y="1490"/>
                    <a:pt x="18094" y="1494"/>
                    <a:pt x="18094" y="1494"/>
                  </a:cubicBezTo>
                  <a:cubicBezTo>
                    <a:pt x="18094" y="1494"/>
                    <a:pt x="18096" y="1490"/>
                    <a:pt x="18100" y="1482"/>
                  </a:cubicBezTo>
                  <a:close/>
                  <a:moveTo>
                    <a:pt x="18181" y="1512"/>
                  </a:moveTo>
                  <a:cubicBezTo>
                    <a:pt x="18179" y="1516"/>
                    <a:pt x="18178" y="1519"/>
                    <a:pt x="18177" y="1522"/>
                  </a:cubicBezTo>
                  <a:cubicBezTo>
                    <a:pt x="18174" y="1522"/>
                    <a:pt x="18170" y="1521"/>
                    <a:pt x="18167" y="1521"/>
                  </a:cubicBezTo>
                  <a:cubicBezTo>
                    <a:pt x="18171" y="1518"/>
                    <a:pt x="18176" y="1515"/>
                    <a:pt x="18181" y="1512"/>
                  </a:cubicBezTo>
                  <a:close/>
                  <a:moveTo>
                    <a:pt x="18214" y="1522"/>
                  </a:moveTo>
                  <a:cubicBezTo>
                    <a:pt x="18212" y="1523"/>
                    <a:pt x="18209" y="1523"/>
                    <a:pt x="18207" y="1524"/>
                  </a:cubicBezTo>
                  <a:cubicBezTo>
                    <a:pt x="18202" y="1524"/>
                    <a:pt x="18197" y="1523"/>
                    <a:pt x="18193" y="1523"/>
                  </a:cubicBezTo>
                  <a:cubicBezTo>
                    <a:pt x="18195" y="1520"/>
                    <a:pt x="18197" y="1518"/>
                    <a:pt x="18200" y="1515"/>
                  </a:cubicBezTo>
                  <a:cubicBezTo>
                    <a:pt x="18204" y="1517"/>
                    <a:pt x="18209" y="1520"/>
                    <a:pt x="18214" y="1522"/>
                  </a:cubicBezTo>
                  <a:close/>
                  <a:moveTo>
                    <a:pt x="18217" y="1462"/>
                  </a:moveTo>
                  <a:lnTo>
                    <a:pt x="18217" y="1462"/>
                  </a:lnTo>
                  <a:cubicBezTo>
                    <a:pt x="18214" y="1463"/>
                    <a:pt x="18210" y="1464"/>
                    <a:pt x="18207" y="1466"/>
                  </a:cubicBezTo>
                  <a:cubicBezTo>
                    <a:pt x="18207" y="1466"/>
                    <a:pt x="18207" y="1466"/>
                    <a:pt x="18207" y="1466"/>
                  </a:cubicBezTo>
                  <a:cubicBezTo>
                    <a:pt x="18180" y="1455"/>
                    <a:pt x="18152" y="1448"/>
                    <a:pt x="18125" y="1444"/>
                  </a:cubicBezTo>
                  <a:cubicBezTo>
                    <a:pt x="18130" y="1438"/>
                    <a:pt x="18136" y="1431"/>
                    <a:pt x="18144" y="1425"/>
                  </a:cubicBezTo>
                  <a:cubicBezTo>
                    <a:pt x="18169" y="1435"/>
                    <a:pt x="18195" y="1445"/>
                    <a:pt x="18217" y="1462"/>
                  </a:cubicBezTo>
                  <a:close/>
                  <a:moveTo>
                    <a:pt x="18227" y="1373"/>
                  </a:moveTo>
                  <a:cubicBezTo>
                    <a:pt x="18227" y="1373"/>
                    <a:pt x="18226" y="1373"/>
                    <a:pt x="18226" y="1373"/>
                  </a:cubicBezTo>
                  <a:cubicBezTo>
                    <a:pt x="18226" y="1373"/>
                    <a:pt x="18226" y="1373"/>
                    <a:pt x="18227" y="1373"/>
                  </a:cubicBezTo>
                  <a:cubicBezTo>
                    <a:pt x="18227" y="1373"/>
                    <a:pt x="18227" y="1373"/>
                    <a:pt x="18227" y="1373"/>
                  </a:cubicBezTo>
                  <a:close/>
                  <a:moveTo>
                    <a:pt x="18267" y="1335"/>
                  </a:moveTo>
                  <a:cubicBezTo>
                    <a:pt x="18260" y="1339"/>
                    <a:pt x="18253" y="1342"/>
                    <a:pt x="18245" y="1346"/>
                  </a:cubicBezTo>
                  <a:cubicBezTo>
                    <a:pt x="18240" y="1345"/>
                    <a:pt x="18235" y="1344"/>
                    <a:pt x="18230" y="1343"/>
                  </a:cubicBezTo>
                  <a:cubicBezTo>
                    <a:pt x="18226" y="1342"/>
                    <a:pt x="18223" y="1342"/>
                    <a:pt x="18219" y="1341"/>
                  </a:cubicBezTo>
                  <a:cubicBezTo>
                    <a:pt x="18233" y="1339"/>
                    <a:pt x="18249" y="1336"/>
                    <a:pt x="18267" y="1335"/>
                  </a:cubicBezTo>
                  <a:close/>
                  <a:moveTo>
                    <a:pt x="18306" y="1423"/>
                  </a:moveTo>
                  <a:cubicBezTo>
                    <a:pt x="18295" y="1427"/>
                    <a:pt x="18285" y="1431"/>
                    <a:pt x="18276" y="1436"/>
                  </a:cubicBezTo>
                  <a:cubicBezTo>
                    <a:pt x="18268" y="1430"/>
                    <a:pt x="18260" y="1425"/>
                    <a:pt x="18251" y="1421"/>
                  </a:cubicBezTo>
                  <a:cubicBezTo>
                    <a:pt x="18245" y="1417"/>
                    <a:pt x="18239" y="1413"/>
                    <a:pt x="18233" y="1410"/>
                  </a:cubicBezTo>
                  <a:cubicBezTo>
                    <a:pt x="18258" y="1412"/>
                    <a:pt x="18282" y="1416"/>
                    <a:pt x="18306" y="1423"/>
                  </a:cubicBezTo>
                  <a:close/>
                  <a:moveTo>
                    <a:pt x="18318" y="1334"/>
                  </a:moveTo>
                  <a:cubicBezTo>
                    <a:pt x="18322" y="1335"/>
                    <a:pt x="18326" y="1334"/>
                    <a:pt x="18330" y="1335"/>
                  </a:cubicBezTo>
                  <a:cubicBezTo>
                    <a:pt x="18346" y="1336"/>
                    <a:pt x="18363" y="1339"/>
                    <a:pt x="18379" y="1342"/>
                  </a:cubicBezTo>
                  <a:cubicBezTo>
                    <a:pt x="18371" y="1343"/>
                    <a:pt x="18363" y="1344"/>
                    <a:pt x="18356" y="1344"/>
                  </a:cubicBezTo>
                  <a:cubicBezTo>
                    <a:pt x="18329" y="1348"/>
                    <a:pt x="18305" y="1352"/>
                    <a:pt x="18286" y="1357"/>
                  </a:cubicBezTo>
                  <a:cubicBezTo>
                    <a:pt x="18280" y="1356"/>
                    <a:pt x="18275" y="1354"/>
                    <a:pt x="18270" y="1352"/>
                  </a:cubicBezTo>
                  <a:cubicBezTo>
                    <a:pt x="18285" y="1346"/>
                    <a:pt x="18301" y="1340"/>
                    <a:pt x="18318" y="1334"/>
                  </a:cubicBezTo>
                  <a:close/>
                  <a:moveTo>
                    <a:pt x="18411" y="1493"/>
                  </a:moveTo>
                  <a:cubicBezTo>
                    <a:pt x="18387" y="1495"/>
                    <a:pt x="18364" y="1497"/>
                    <a:pt x="18342" y="1501"/>
                  </a:cubicBezTo>
                  <a:cubicBezTo>
                    <a:pt x="18340" y="1497"/>
                    <a:pt x="18338" y="1494"/>
                    <a:pt x="18336" y="1491"/>
                  </a:cubicBezTo>
                  <a:cubicBezTo>
                    <a:pt x="18332" y="1488"/>
                    <a:pt x="18329" y="1484"/>
                    <a:pt x="18325" y="1480"/>
                  </a:cubicBezTo>
                  <a:cubicBezTo>
                    <a:pt x="18335" y="1481"/>
                    <a:pt x="18344" y="1481"/>
                    <a:pt x="18354" y="1481"/>
                  </a:cubicBezTo>
                  <a:cubicBezTo>
                    <a:pt x="18370" y="1482"/>
                    <a:pt x="18387" y="1484"/>
                    <a:pt x="18403" y="1486"/>
                  </a:cubicBezTo>
                  <a:cubicBezTo>
                    <a:pt x="18406" y="1488"/>
                    <a:pt x="18408" y="1491"/>
                    <a:pt x="18411" y="1493"/>
                  </a:cubicBezTo>
                  <a:close/>
                  <a:moveTo>
                    <a:pt x="18416" y="1378"/>
                  </a:moveTo>
                  <a:cubicBezTo>
                    <a:pt x="18415" y="1380"/>
                    <a:pt x="18414" y="1382"/>
                    <a:pt x="18413" y="1384"/>
                  </a:cubicBezTo>
                  <a:cubicBezTo>
                    <a:pt x="18407" y="1381"/>
                    <a:pt x="18402" y="1378"/>
                    <a:pt x="18396" y="1376"/>
                  </a:cubicBezTo>
                  <a:cubicBezTo>
                    <a:pt x="18403" y="1377"/>
                    <a:pt x="18409" y="1377"/>
                    <a:pt x="18416" y="1378"/>
                  </a:cubicBezTo>
                  <a:close/>
                  <a:moveTo>
                    <a:pt x="18450" y="1385"/>
                  </a:moveTo>
                  <a:lnTo>
                    <a:pt x="18466" y="1388"/>
                  </a:lnTo>
                  <a:lnTo>
                    <a:pt x="18478" y="1393"/>
                  </a:lnTo>
                  <a:cubicBezTo>
                    <a:pt x="18478" y="1393"/>
                    <a:pt x="18478" y="1394"/>
                    <a:pt x="18477" y="1394"/>
                  </a:cubicBezTo>
                  <a:cubicBezTo>
                    <a:pt x="18474" y="1394"/>
                    <a:pt x="18470" y="1393"/>
                    <a:pt x="18467" y="1393"/>
                  </a:cubicBezTo>
                  <a:cubicBezTo>
                    <a:pt x="18455" y="1393"/>
                    <a:pt x="18445" y="1394"/>
                    <a:pt x="18435" y="1395"/>
                  </a:cubicBezTo>
                  <a:cubicBezTo>
                    <a:pt x="18428" y="1391"/>
                    <a:pt x="18421" y="1388"/>
                    <a:pt x="18415" y="1384"/>
                  </a:cubicBezTo>
                  <a:cubicBezTo>
                    <a:pt x="18416" y="1383"/>
                    <a:pt x="18417" y="1380"/>
                    <a:pt x="18419" y="1378"/>
                  </a:cubicBezTo>
                  <a:cubicBezTo>
                    <a:pt x="18429" y="1381"/>
                    <a:pt x="18439" y="1383"/>
                    <a:pt x="18450" y="1385"/>
                  </a:cubicBezTo>
                  <a:close/>
                  <a:moveTo>
                    <a:pt x="18557" y="1363"/>
                  </a:moveTo>
                  <a:cubicBezTo>
                    <a:pt x="18556" y="1363"/>
                    <a:pt x="18554" y="1363"/>
                    <a:pt x="18553" y="1364"/>
                  </a:cubicBezTo>
                  <a:cubicBezTo>
                    <a:pt x="18552" y="1363"/>
                    <a:pt x="18551" y="1363"/>
                    <a:pt x="18550" y="1362"/>
                  </a:cubicBezTo>
                  <a:cubicBezTo>
                    <a:pt x="18552" y="1362"/>
                    <a:pt x="18554" y="1363"/>
                    <a:pt x="18557" y="1363"/>
                  </a:cubicBezTo>
                  <a:close/>
                  <a:moveTo>
                    <a:pt x="18441" y="1311"/>
                  </a:moveTo>
                  <a:cubicBezTo>
                    <a:pt x="18519" y="1303"/>
                    <a:pt x="18602" y="1320"/>
                    <a:pt x="18676" y="1353"/>
                  </a:cubicBezTo>
                  <a:cubicBezTo>
                    <a:pt x="18698" y="1362"/>
                    <a:pt x="18720" y="1373"/>
                    <a:pt x="18741" y="1385"/>
                  </a:cubicBezTo>
                  <a:cubicBezTo>
                    <a:pt x="18708" y="1368"/>
                    <a:pt x="18673" y="1358"/>
                    <a:pt x="18641" y="1357"/>
                  </a:cubicBezTo>
                  <a:cubicBezTo>
                    <a:pt x="18629" y="1357"/>
                    <a:pt x="18618" y="1357"/>
                    <a:pt x="18606" y="1358"/>
                  </a:cubicBezTo>
                  <a:cubicBezTo>
                    <a:pt x="18596" y="1355"/>
                    <a:pt x="18587" y="1351"/>
                    <a:pt x="18577" y="1350"/>
                  </a:cubicBezTo>
                  <a:cubicBezTo>
                    <a:pt x="18565" y="1348"/>
                    <a:pt x="18552" y="1347"/>
                    <a:pt x="18541" y="1345"/>
                  </a:cubicBezTo>
                  <a:cubicBezTo>
                    <a:pt x="18532" y="1344"/>
                    <a:pt x="18523" y="1344"/>
                    <a:pt x="18515" y="1344"/>
                  </a:cubicBezTo>
                  <a:cubicBezTo>
                    <a:pt x="18513" y="1343"/>
                    <a:pt x="18511" y="1342"/>
                    <a:pt x="18509" y="1341"/>
                  </a:cubicBezTo>
                  <a:cubicBezTo>
                    <a:pt x="18480" y="1328"/>
                    <a:pt x="18451" y="1319"/>
                    <a:pt x="18421" y="1313"/>
                  </a:cubicBezTo>
                  <a:cubicBezTo>
                    <a:pt x="18428" y="1312"/>
                    <a:pt x="18434" y="1311"/>
                    <a:pt x="18441" y="1311"/>
                  </a:cubicBezTo>
                  <a:close/>
                  <a:moveTo>
                    <a:pt x="18642" y="1409"/>
                  </a:moveTo>
                  <a:cubicBezTo>
                    <a:pt x="18636" y="1409"/>
                    <a:pt x="18632" y="1409"/>
                    <a:pt x="18628" y="1409"/>
                  </a:cubicBezTo>
                  <a:cubicBezTo>
                    <a:pt x="18624" y="1409"/>
                    <a:pt x="18621" y="1410"/>
                    <a:pt x="18618" y="1410"/>
                  </a:cubicBezTo>
                  <a:cubicBezTo>
                    <a:pt x="18611" y="1403"/>
                    <a:pt x="18604" y="1397"/>
                    <a:pt x="18596" y="1391"/>
                  </a:cubicBezTo>
                  <a:cubicBezTo>
                    <a:pt x="18594" y="1389"/>
                    <a:pt x="18591" y="1387"/>
                    <a:pt x="18588" y="1386"/>
                  </a:cubicBezTo>
                  <a:cubicBezTo>
                    <a:pt x="18612" y="1391"/>
                    <a:pt x="18638" y="1399"/>
                    <a:pt x="18664" y="1409"/>
                  </a:cubicBezTo>
                  <a:cubicBezTo>
                    <a:pt x="18656" y="1409"/>
                    <a:pt x="18648" y="1409"/>
                    <a:pt x="18640" y="1409"/>
                  </a:cubicBezTo>
                  <a:cubicBezTo>
                    <a:pt x="18641" y="1409"/>
                    <a:pt x="18641" y="1409"/>
                    <a:pt x="18642" y="1409"/>
                  </a:cubicBezTo>
                  <a:close/>
                  <a:moveTo>
                    <a:pt x="18738" y="1416"/>
                  </a:moveTo>
                  <a:cubicBezTo>
                    <a:pt x="18732" y="1412"/>
                    <a:pt x="18725" y="1409"/>
                    <a:pt x="18718" y="1406"/>
                  </a:cubicBezTo>
                  <a:cubicBezTo>
                    <a:pt x="18709" y="1401"/>
                    <a:pt x="18700" y="1395"/>
                    <a:pt x="18691" y="1391"/>
                  </a:cubicBezTo>
                  <a:cubicBezTo>
                    <a:pt x="18679" y="1385"/>
                    <a:pt x="18668" y="1380"/>
                    <a:pt x="18656" y="1375"/>
                  </a:cubicBezTo>
                  <a:cubicBezTo>
                    <a:pt x="18691" y="1381"/>
                    <a:pt x="18726" y="1397"/>
                    <a:pt x="18758" y="1421"/>
                  </a:cubicBezTo>
                  <a:cubicBezTo>
                    <a:pt x="18751" y="1419"/>
                    <a:pt x="18745" y="1418"/>
                    <a:pt x="18738" y="1416"/>
                  </a:cubicBezTo>
                  <a:close/>
                  <a:moveTo>
                    <a:pt x="18763" y="1503"/>
                  </a:moveTo>
                  <a:cubicBezTo>
                    <a:pt x="18752" y="1501"/>
                    <a:pt x="18741" y="1499"/>
                    <a:pt x="18731" y="1497"/>
                  </a:cubicBezTo>
                  <a:cubicBezTo>
                    <a:pt x="18723" y="1496"/>
                    <a:pt x="18717" y="1497"/>
                    <a:pt x="18710" y="1498"/>
                  </a:cubicBezTo>
                  <a:cubicBezTo>
                    <a:pt x="18703" y="1489"/>
                    <a:pt x="18696" y="1481"/>
                    <a:pt x="18688" y="1473"/>
                  </a:cubicBezTo>
                  <a:cubicBezTo>
                    <a:pt x="18704" y="1477"/>
                    <a:pt x="18721" y="1481"/>
                    <a:pt x="18736" y="1488"/>
                  </a:cubicBezTo>
                  <a:cubicBezTo>
                    <a:pt x="18745" y="1492"/>
                    <a:pt x="18754" y="1497"/>
                    <a:pt x="18763" y="1503"/>
                  </a:cubicBezTo>
                  <a:close/>
                  <a:moveTo>
                    <a:pt x="18802" y="1422"/>
                  </a:moveTo>
                  <a:cubicBezTo>
                    <a:pt x="18801" y="1422"/>
                    <a:pt x="18799" y="1423"/>
                    <a:pt x="18798" y="1423"/>
                  </a:cubicBezTo>
                  <a:cubicBezTo>
                    <a:pt x="18795" y="1420"/>
                    <a:pt x="18791" y="1416"/>
                    <a:pt x="18787" y="1414"/>
                  </a:cubicBezTo>
                  <a:cubicBezTo>
                    <a:pt x="18781" y="1409"/>
                    <a:pt x="18775" y="1405"/>
                    <a:pt x="18769" y="1401"/>
                  </a:cubicBezTo>
                  <a:cubicBezTo>
                    <a:pt x="18780" y="1408"/>
                    <a:pt x="18791" y="1415"/>
                    <a:pt x="18802" y="1422"/>
                  </a:cubicBezTo>
                  <a:close/>
                  <a:moveTo>
                    <a:pt x="18855" y="1459"/>
                  </a:moveTo>
                  <a:cubicBezTo>
                    <a:pt x="18843" y="1454"/>
                    <a:pt x="18832" y="1448"/>
                    <a:pt x="18821" y="1443"/>
                  </a:cubicBezTo>
                  <a:cubicBezTo>
                    <a:pt x="18818" y="1441"/>
                    <a:pt x="18816" y="1439"/>
                    <a:pt x="18814" y="1437"/>
                  </a:cubicBezTo>
                  <a:cubicBezTo>
                    <a:pt x="18817" y="1437"/>
                    <a:pt x="18819" y="1437"/>
                    <a:pt x="18822" y="1437"/>
                  </a:cubicBezTo>
                  <a:cubicBezTo>
                    <a:pt x="18823" y="1438"/>
                    <a:pt x="18824" y="1438"/>
                    <a:pt x="18825" y="1438"/>
                  </a:cubicBezTo>
                  <a:cubicBezTo>
                    <a:pt x="18835" y="1445"/>
                    <a:pt x="18845" y="1452"/>
                    <a:pt x="18855" y="1459"/>
                  </a:cubicBezTo>
                  <a:close/>
                  <a:moveTo>
                    <a:pt x="18930" y="1381"/>
                  </a:moveTo>
                  <a:cubicBezTo>
                    <a:pt x="18937" y="1382"/>
                    <a:pt x="18943" y="1385"/>
                    <a:pt x="18949" y="1387"/>
                  </a:cubicBezTo>
                  <a:cubicBezTo>
                    <a:pt x="18959" y="1394"/>
                    <a:pt x="18979" y="1407"/>
                    <a:pt x="19006" y="1424"/>
                  </a:cubicBezTo>
                  <a:cubicBezTo>
                    <a:pt x="19018" y="1438"/>
                    <a:pt x="19029" y="1454"/>
                    <a:pt x="19037" y="1472"/>
                  </a:cubicBezTo>
                  <a:cubicBezTo>
                    <a:pt x="19036" y="1472"/>
                    <a:pt x="19036" y="1472"/>
                    <a:pt x="19036" y="1471"/>
                  </a:cubicBezTo>
                  <a:cubicBezTo>
                    <a:pt x="19017" y="1460"/>
                    <a:pt x="19000" y="1447"/>
                    <a:pt x="18979" y="1440"/>
                  </a:cubicBezTo>
                  <a:cubicBezTo>
                    <a:pt x="18970" y="1436"/>
                    <a:pt x="18960" y="1432"/>
                    <a:pt x="18951" y="1429"/>
                  </a:cubicBezTo>
                  <a:cubicBezTo>
                    <a:pt x="18941" y="1426"/>
                    <a:pt x="18931" y="1424"/>
                    <a:pt x="18921" y="1422"/>
                  </a:cubicBezTo>
                  <a:cubicBezTo>
                    <a:pt x="18903" y="1417"/>
                    <a:pt x="18884" y="1417"/>
                    <a:pt x="18868" y="1415"/>
                  </a:cubicBezTo>
                  <a:cubicBezTo>
                    <a:pt x="18857" y="1414"/>
                    <a:pt x="18847" y="1415"/>
                    <a:pt x="18838" y="1416"/>
                  </a:cubicBezTo>
                  <a:cubicBezTo>
                    <a:pt x="18825" y="1407"/>
                    <a:pt x="18813" y="1398"/>
                    <a:pt x="18800" y="1390"/>
                  </a:cubicBezTo>
                  <a:cubicBezTo>
                    <a:pt x="18841" y="1374"/>
                    <a:pt x="18888" y="1372"/>
                    <a:pt x="18930" y="1381"/>
                  </a:cubicBezTo>
                  <a:close/>
                  <a:moveTo>
                    <a:pt x="18940" y="1495"/>
                  </a:moveTo>
                  <a:cubicBezTo>
                    <a:pt x="18939" y="1495"/>
                    <a:pt x="18939" y="1495"/>
                    <a:pt x="18938" y="1496"/>
                  </a:cubicBezTo>
                  <a:cubicBezTo>
                    <a:pt x="18924" y="1484"/>
                    <a:pt x="18910" y="1471"/>
                    <a:pt x="18895" y="1459"/>
                  </a:cubicBezTo>
                  <a:cubicBezTo>
                    <a:pt x="18891" y="1456"/>
                    <a:pt x="18886" y="1453"/>
                    <a:pt x="18882" y="1449"/>
                  </a:cubicBezTo>
                  <a:cubicBezTo>
                    <a:pt x="18891" y="1452"/>
                    <a:pt x="18899" y="1454"/>
                    <a:pt x="18908" y="1459"/>
                  </a:cubicBezTo>
                  <a:cubicBezTo>
                    <a:pt x="18915" y="1462"/>
                    <a:pt x="18923" y="1465"/>
                    <a:pt x="18931" y="1468"/>
                  </a:cubicBezTo>
                  <a:cubicBezTo>
                    <a:pt x="18938" y="1472"/>
                    <a:pt x="18946" y="1476"/>
                    <a:pt x="18954" y="1480"/>
                  </a:cubicBezTo>
                  <a:cubicBezTo>
                    <a:pt x="18960" y="1483"/>
                    <a:pt x="18965" y="1487"/>
                    <a:pt x="18970" y="1490"/>
                  </a:cubicBezTo>
                  <a:cubicBezTo>
                    <a:pt x="18959" y="1491"/>
                    <a:pt x="18949" y="1492"/>
                    <a:pt x="18940" y="1495"/>
                  </a:cubicBezTo>
                  <a:close/>
                  <a:moveTo>
                    <a:pt x="19044" y="1566"/>
                  </a:moveTo>
                  <a:lnTo>
                    <a:pt x="19049" y="1580"/>
                  </a:lnTo>
                  <a:cubicBezTo>
                    <a:pt x="19046" y="1579"/>
                    <a:pt x="19044" y="1577"/>
                    <a:pt x="19042" y="1575"/>
                  </a:cubicBezTo>
                  <a:cubicBezTo>
                    <a:pt x="19022" y="1561"/>
                    <a:pt x="19001" y="1548"/>
                    <a:pt x="18980" y="1534"/>
                  </a:cubicBezTo>
                  <a:cubicBezTo>
                    <a:pt x="18967" y="1523"/>
                    <a:pt x="18954" y="1511"/>
                    <a:pt x="18941" y="1499"/>
                  </a:cubicBezTo>
                  <a:cubicBezTo>
                    <a:pt x="18941" y="1499"/>
                    <a:pt x="18941" y="1498"/>
                    <a:pt x="18941" y="1498"/>
                  </a:cubicBezTo>
                  <a:cubicBezTo>
                    <a:pt x="18952" y="1497"/>
                    <a:pt x="18966" y="1497"/>
                    <a:pt x="18981" y="1497"/>
                  </a:cubicBezTo>
                  <a:cubicBezTo>
                    <a:pt x="18986" y="1501"/>
                    <a:pt x="18991" y="1505"/>
                    <a:pt x="18997" y="1509"/>
                  </a:cubicBezTo>
                  <a:cubicBezTo>
                    <a:pt x="19003" y="1515"/>
                    <a:pt x="19009" y="1521"/>
                    <a:pt x="19015" y="1527"/>
                  </a:cubicBezTo>
                  <a:cubicBezTo>
                    <a:pt x="19022" y="1533"/>
                    <a:pt x="19027" y="1539"/>
                    <a:pt x="19030" y="1546"/>
                  </a:cubicBezTo>
                  <a:cubicBezTo>
                    <a:pt x="19035" y="1553"/>
                    <a:pt x="19040" y="1559"/>
                    <a:pt x="19044" y="1566"/>
                  </a:cubicBezTo>
                  <a:close/>
                  <a:moveTo>
                    <a:pt x="19074" y="1469"/>
                  </a:moveTo>
                  <a:cubicBezTo>
                    <a:pt x="19075" y="1472"/>
                    <a:pt x="19075" y="1474"/>
                    <a:pt x="19076" y="1476"/>
                  </a:cubicBezTo>
                  <a:cubicBezTo>
                    <a:pt x="19077" y="1482"/>
                    <a:pt x="19079" y="1489"/>
                    <a:pt x="19081" y="1495"/>
                  </a:cubicBezTo>
                  <a:cubicBezTo>
                    <a:pt x="19078" y="1495"/>
                    <a:pt x="19075" y="1494"/>
                    <a:pt x="19073" y="1494"/>
                  </a:cubicBezTo>
                  <a:cubicBezTo>
                    <a:pt x="19069" y="1484"/>
                    <a:pt x="19066" y="1474"/>
                    <a:pt x="19061" y="1464"/>
                  </a:cubicBezTo>
                  <a:cubicBezTo>
                    <a:pt x="19060" y="1462"/>
                    <a:pt x="19059" y="1460"/>
                    <a:pt x="19058" y="1458"/>
                  </a:cubicBezTo>
                  <a:cubicBezTo>
                    <a:pt x="19063" y="1462"/>
                    <a:pt x="19068" y="1466"/>
                    <a:pt x="19074" y="1469"/>
                  </a:cubicBezTo>
                  <a:close/>
                  <a:moveTo>
                    <a:pt x="19087" y="1527"/>
                  </a:moveTo>
                  <a:cubicBezTo>
                    <a:pt x="19085" y="1524"/>
                    <a:pt x="19083" y="1521"/>
                    <a:pt x="19082" y="1519"/>
                  </a:cubicBezTo>
                  <a:cubicBezTo>
                    <a:pt x="19082" y="1518"/>
                    <a:pt x="19081" y="1518"/>
                    <a:pt x="19081" y="1517"/>
                  </a:cubicBezTo>
                  <a:cubicBezTo>
                    <a:pt x="19080" y="1515"/>
                    <a:pt x="19080" y="1513"/>
                    <a:pt x="19079" y="1511"/>
                  </a:cubicBezTo>
                  <a:cubicBezTo>
                    <a:pt x="19081" y="1511"/>
                    <a:pt x="19082" y="1512"/>
                    <a:pt x="19084" y="1512"/>
                  </a:cubicBezTo>
                  <a:cubicBezTo>
                    <a:pt x="19085" y="1517"/>
                    <a:pt x="19086" y="1522"/>
                    <a:pt x="19087" y="1527"/>
                  </a:cubicBezTo>
                  <a:close/>
                  <a:moveTo>
                    <a:pt x="19123" y="1505"/>
                  </a:moveTo>
                  <a:cubicBezTo>
                    <a:pt x="19123" y="1505"/>
                    <a:pt x="19123" y="1505"/>
                    <a:pt x="19123" y="1505"/>
                  </a:cubicBezTo>
                  <a:lnTo>
                    <a:pt x="19123" y="1505"/>
                  </a:lnTo>
                  <a:cubicBezTo>
                    <a:pt x="19123" y="1505"/>
                    <a:pt x="19123" y="1505"/>
                    <a:pt x="19123" y="1505"/>
                  </a:cubicBezTo>
                  <a:close/>
                  <a:moveTo>
                    <a:pt x="19146" y="1533"/>
                  </a:moveTo>
                  <a:cubicBezTo>
                    <a:pt x="19146" y="1545"/>
                    <a:pt x="19145" y="1558"/>
                    <a:pt x="19146" y="1572"/>
                  </a:cubicBezTo>
                  <a:cubicBezTo>
                    <a:pt x="19146" y="1581"/>
                    <a:pt x="19146" y="1592"/>
                    <a:pt x="19146" y="1602"/>
                  </a:cubicBezTo>
                  <a:cubicBezTo>
                    <a:pt x="19146" y="1602"/>
                    <a:pt x="19146" y="1601"/>
                    <a:pt x="19146" y="1601"/>
                  </a:cubicBezTo>
                  <a:cubicBezTo>
                    <a:pt x="19145" y="1575"/>
                    <a:pt x="19136" y="1551"/>
                    <a:pt x="19132" y="1529"/>
                  </a:cubicBezTo>
                  <a:cubicBezTo>
                    <a:pt x="19132" y="1528"/>
                    <a:pt x="19131" y="1527"/>
                    <a:pt x="19131" y="1527"/>
                  </a:cubicBezTo>
                  <a:cubicBezTo>
                    <a:pt x="19136" y="1528"/>
                    <a:pt x="19141" y="1531"/>
                    <a:pt x="19146" y="1533"/>
                  </a:cubicBezTo>
                  <a:close/>
                  <a:moveTo>
                    <a:pt x="19237" y="1650"/>
                  </a:moveTo>
                  <a:cubicBezTo>
                    <a:pt x="19237" y="1650"/>
                    <a:pt x="19237" y="1650"/>
                    <a:pt x="19237" y="1651"/>
                  </a:cubicBezTo>
                  <a:cubicBezTo>
                    <a:pt x="19237" y="1653"/>
                    <a:pt x="19236" y="1655"/>
                    <a:pt x="19235" y="1657"/>
                  </a:cubicBezTo>
                  <a:cubicBezTo>
                    <a:pt x="19233" y="1657"/>
                    <a:pt x="19231" y="1657"/>
                    <a:pt x="19230" y="1657"/>
                  </a:cubicBezTo>
                  <a:cubicBezTo>
                    <a:pt x="19229" y="1654"/>
                    <a:pt x="19229" y="1651"/>
                    <a:pt x="19228" y="1648"/>
                  </a:cubicBezTo>
                  <a:cubicBezTo>
                    <a:pt x="19228" y="1644"/>
                    <a:pt x="19227" y="1640"/>
                    <a:pt x="19226" y="1636"/>
                  </a:cubicBezTo>
                  <a:cubicBezTo>
                    <a:pt x="19230" y="1640"/>
                    <a:pt x="19233" y="1645"/>
                    <a:pt x="19237" y="1650"/>
                  </a:cubicBezTo>
                  <a:close/>
                  <a:moveTo>
                    <a:pt x="19312" y="1547"/>
                  </a:moveTo>
                  <a:cubicBezTo>
                    <a:pt x="19317" y="1562"/>
                    <a:pt x="19322" y="1579"/>
                    <a:pt x="19328" y="1596"/>
                  </a:cubicBezTo>
                  <a:cubicBezTo>
                    <a:pt x="19326" y="1594"/>
                    <a:pt x="19323" y="1591"/>
                    <a:pt x="19322" y="1589"/>
                  </a:cubicBezTo>
                  <a:cubicBezTo>
                    <a:pt x="19317" y="1582"/>
                    <a:pt x="19312" y="1575"/>
                    <a:pt x="19307" y="1570"/>
                  </a:cubicBezTo>
                  <a:cubicBezTo>
                    <a:pt x="19307" y="1567"/>
                    <a:pt x="19306" y="1564"/>
                    <a:pt x="19306" y="1562"/>
                  </a:cubicBezTo>
                  <a:cubicBezTo>
                    <a:pt x="19304" y="1548"/>
                    <a:pt x="19303" y="1540"/>
                    <a:pt x="19303" y="1540"/>
                  </a:cubicBezTo>
                  <a:cubicBezTo>
                    <a:pt x="19303" y="1540"/>
                    <a:pt x="19301" y="1546"/>
                    <a:pt x="19297" y="1555"/>
                  </a:cubicBezTo>
                  <a:cubicBezTo>
                    <a:pt x="19297" y="1532"/>
                    <a:pt x="19294" y="1512"/>
                    <a:pt x="19295" y="1498"/>
                  </a:cubicBezTo>
                  <a:cubicBezTo>
                    <a:pt x="19294" y="1494"/>
                    <a:pt x="19294" y="1491"/>
                    <a:pt x="19294" y="1488"/>
                  </a:cubicBezTo>
                  <a:cubicBezTo>
                    <a:pt x="19300" y="1505"/>
                    <a:pt x="19305" y="1525"/>
                    <a:pt x="19312" y="1547"/>
                  </a:cubicBezTo>
                  <a:close/>
                  <a:moveTo>
                    <a:pt x="19432" y="1715"/>
                  </a:moveTo>
                  <a:cubicBezTo>
                    <a:pt x="19449" y="1727"/>
                    <a:pt x="19464" y="1743"/>
                    <a:pt x="19479" y="1760"/>
                  </a:cubicBezTo>
                  <a:cubicBezTo>
                    <a:pt x="19471" y="1759"/>
                    <a:pt x="19464" y="1758"/>
                    <a:pt x="19457" y="1758"/>
                  </a:cubicBezTo>
                  <a:cubicBezTo>
                    <a:pt x="19453" y="1752"/>
                    <a:pt x="19449" y="1747"/>
                    <a:pt x="19447" y="1742"/>
                  </a:cubicBezTo>
                  <a:cubicBezTo>
                    <a:pt x="19442" y="1731"/>
                    <a:pt x="19439" y="1724"/>
                    <a:pt x="19439" y="1724"/>
                  </a:cubicBezTo>
                  <a:cubicBezTo>
                    <a:pt x="19439" y="1724"/>
                    <a:pt x="19438" y="1731"/>
                    <a:pt x="19436" y="1744"/>
                  </a:cubicBezTo>
                  <a:cubicBezTo>
                    <a:pt x="19436" y="1745"/>
                    <a:pt x="19436" y="1748"/>
                    <a:pt x="19436" y="1750"/>
                  </a:cubicBezTo>
                  <a:cubicBezTo>
                    <a:pt x="19432" y="1745"/>
                    <a:pt x="19429" y="1739"/>
                    <a:pt x="19424" y="1735"/>
                  </a:cubicBezTo>
                  <a:cubicBezTo>
                    <a:pt x="19424" y="1734"/>
                    <a:pt x="19423" y="1734"/>
                    <a:pt x="19422" y="1733"/>
                  </a:cubicBezTo>
                  <a:cubicBezTo>
                    <a:pt x="19421" y="1731"/>
                    <a:pt x="19420" y="1728"/>
                    <a:pt x="19419" y="1725"/>
                  </a:cubicBezTo>
                  <a:cubicBezTo>
                    <a:pt x="19416" y="1720"/>
                    <a:pt x="19413" y="1716"/>
                    <a:pt x="19410" y="1711"/>
                  </a:cubicBezTo>
                  <a:cubicBezTo>
                    <a:pt x="19410" y="1709"/>
                    <a:pt x="19410" y="1708"/>
                    <a:pt x="19409" y="1706"/>
                  </a:cubicBezTo>
                  <a:cubicBezTo>
                    <a:pt x="19408" y="1703"/>
                    <a:pt x="19407" y="1701"/>
                    <a:pt x="19406" y="1698"/>
                  </a:cubicBezTo>
                  <a:cubicBezTo>
                    <a:pt x="19415" y="1703"/>
                    <a:pt x="19423" y="1709"/>
                    <a:pt x="19432" y="1715"/>
                  </a:cubicBezTo>
                  <a:close/>
                  <a:moveTo>
                    <a:pt x="19500" y="1790"/>
                  </a:moveTo>
                  <a:cubicBezTo>
                    <a:pt x="19499" y="1790"/>
                    <a:pt x="19497" y="1789"/>
                    <a:pt x="19496" y="1789"/>
                  </a:cubicBezTo>
                  <a:cubicBezTo>
                    <a:pt x="19489" y="1787"/>
                    <a:pt x="19483" y="1787"/>
                    <a:pt x="19478" y="1788"/>
                  </a:cubicBezTo>
                  <a:cubicBezTo>
                    <a:pt x="19477" y="1787"/>
                    <a:pt x="19476" y="1785"/>
                    <a:pt x="19475" y="1784"/>
                  </a:cubicBezTo>
                  <a:cubicBezTo>
                    <a:pt x="19471" y="1778"/>
                    <a:pt x="19467" y="1772"/>
                    <a:pt x="19463" y="1767"/>
                  </a:cubicBezTo>
                  <a:cubicBezTo>
                    <a:pt x="19472" y="1768"/>
                    <a:pt x="19481" y="1771"/>
                    <a:pt x="19491" y="1773"/>
                  </a:cubicBezTo>
                  <a:cubicBezTo>
                    <a:pt x="19495" y="1779"/>
                    <a:pt x="19497" y="1785"/>
                    <a:pt x="19500" y="1790"/>
                  </a:cubicBezTo>
                  <a:close/>
                  <a:moveTo>
                    <a:pt x="19521" y="1840"/>
                  </a:moveTo>
                  <a:cubicBezTo>
                    <a:pt x="19508" y="1823"/>
                    <a:pt x="19494" y="1808"/>
                    <a:pt x="19483" y="1794"/>
                  </a:cubicBezTo>
                  <a:cubicBezTo>
                    <a:pt x="19485" y="1795"/>
                    <a:pt x="19488" y="1796"/>
                    <a:pt x="19491" y="1798"/>
                  </a:cubicBezTo>
                  <a:cubicBezTo>
                    <a:pt x="19498" y="1802"/>
                    <a:pt x="19505" y="1807"/>
                    <a:pt x="19513" y="1814"/>
                  </a:cubicBezTo>
                  <a:cubicBezTo>
                    <a:pt x="19516" y="1822"/>
                    <a:pt x="19519" y="1831"/>
                    <a:pt x="19521" y="1840"/>
                  </a:cubicBezTo>
                  <a:close/>
                  <a:moveTo>
                    <a:pt x="19590" y="1890"/>
                  </a:moveTo>
                  <a:cubicBezTo>
                    <a:pt x="19594" y="1895"/>
                    <a:pt x="19599" y="1900"/>
                    <a:pt x="19604" y="1905"/>
                  </a:cubicBezTo>
                  <a:cubicBezTo>
                    <a:pt x="19606" y="1912"/>
                    <a:pt x="19608" y="1918"/>
                    <a:pt x="19610" y="1925"/>
                  </a:cubicBezTo>
                  <a:cubicBezTo>
                    <a:pt x="19604" y="1921"/>
                    <a:pt x="19597" y="1917"/>
                    <a:pt x="19590" y="1913"/>
                  </a:cubicBezTo>
                  <a:cubicBezTo>
                    <a:pt x="19590" y="1905"/>
                    <a:pt x="19590" y="1898"/>
                    <a:pt x="19590" y="1890"/>
                  </a:cubicBezTo>
                  <a:close/>
                  <a:moveTo>
                    <a:pt x="19773" y="3290"/>
                  </a:moveTo>
                  <a:lnTo>
                    <a:pt x="19774" y="3289"/>
                  </a:lnTo>
                  <a:cubicBezTo>
                    <a:pt x="19774" y="3289"/>
                    <a:pt x="19894" y="3364"/>
                    <a:pt x="20000" y="3297"/>
                  </a:cubicBezTo>
                  <a:cubicBezTo>
                    <a:pt x="20000" y="3297"/>
                    <a:pt x="20000" y="3297"/>
                    <a:pt x="20000" y="3297"/>
                  </a:cubicBezTo>
                  <a:cubicBezTo>
                    <a:pt x="20061" y="3473"/>
                    <a:pt x="20124" y="3604"/>
                    <a:pt x="20144" y="3699"/>
                  </a:cubicBezTo>
                  <a:cubicBezTo>
                    <a:pt x="20170" y="3823"/>
                    <a:pt x="20186" y="4054"/>
                    <a:pt x="20135" y="4066"/>
                  </a:cubicBezTo>
                  <a:cubicBezTo>
                    <a:pt x="20084" y="4078"/>
                    <a:pt x="19975" y="3863"/>
                    <a:pt x="19905" y="3763"/>
                  </a:cubicBezTo>
                  <a:cubicBezTo>
                    <a:pt x="19835" y="3663"/>
                    <a:pt x="19696" y="3511"/>
                    <a:pt x="19696" y="3511"/>
                  </a:cubicBezTo>
                  <a:cubicBezTo>
                    <a:pt x="19696" y="3511"/>
                    <a:pt x="19754" y="3437"/>
                    <a:pt x="19773" y="3290"/>
                  </a:cubicBezTo>
                  <a:close/>
                  <a:moveTo>
                    <a:pt x="19766" y="2039"/>
                  </a:moveTo>
                  <a:cubicBezTo>
                    <a:pt x="19764" y="2037"/>
                    <a:pt x="19762" y="2035"/>
                    <a:pt x="19759" y="2033"/>
                  </a:cubicBezTo>
                  <a:cubicBezTo>
                    <a:pt x="19759" y="2031"/>
                    <a:pt x="19758" y="2029"/>
                    <a:pt x="19757" y="2026"/>
                  </a:cubicBezTo>
                  <a:cubicBezTo>
                    <a:pt x="19760" y="2030"/>
                    <a:pt x="19763" y="2034"/>
                    <a:pt x="19766" y="2039"/>
                  </a:cubicBezTo>
                  <a:close/>
                  <a:moveTo>
                    <a:pt x="19941" y="2268"/>
                  </a:moveTo>
                  <a:cubicBezTo>
                    <a:pt x="19936" y="2249"/>
                    <a:pt x="19929" y="2232"/>
                    <a:pt x="19921" y="2216"/>
                  </a:cubicBezTo>
                  <a:cubicBezTo>
                    <a:pt x="19929" y="2223"/>
                    <a:pt x="19936" y="2233"/>
                    <a:pt x="19941" y="2245"/>
                  </a:cubicBezTo>
                  <a:cubicBezTo>
                    <a:pt x="19945" y="2254"/>
                    <a:pt x="19948" y="2265"/>
                    <a:pt x="19951" y="2276"/>
                  </a:cubicBezTo>
                  <a:cubicBezTo>
                    <a:pt x="19948" y="2273"/>
                    <a:pt x="19944" y="2270"/>
                    <a:pt x="19941" y="2268"/>
                  </a:cubicBezTo>
                  <a:close/>
                  <a:moveTo>
                    <a:pt x="19954" y="2292"/>
                  </a:moveTo>
                  <a:cubicBezTo>
                    <a:pt x="19956" y="2301"/>
                    <a:pt x="19958" y="2310"/>
                    <a:pt x="19959" y="2320"/>
                  </a:cubicBezTo>
                  <a:cubicBezTo>
                    <a:pt x="19960" y="2329"/>
                    <a:pt x="19961" y="2339"/>
                    <a:pt x="19960" y="2348"/>
                  </a:cubicBezTo>
                  <a:cubicBezTo>
                    <a:pt x="19956" y="2325"/>
                    <a:pt x="19951" y="2302"/>
                    <a:pt x="19945" y="2280"/>
                  </a:cubicBezTo>
                  <a:cubicBezTo>
                    <a:pt x="19948" y="2284"/>
                    <a:pt x="19951" y="2287"/>
                    <a:pt x="19954" y="2292"/>
                  </a:cubicBezTo>
                  <a:close/>
                  <a:moveTo>
                    <a:pt x="19941" y="2190"/>
                  </a:moveTo>
                  <a:cubicBezTo>
                    <a:pt x="19968" y="2209"/>
                    <a:pt x="19983" y="2246"/>
                    <a:pt x="19985" y="2285"/>
                  </a:cubicBezTo>
                  <a:cubicBezTo>
                    <a:pt x="19987" y="2295"/>
                    <a:pt x="19987" y="2306"/>
                    <a:pt x="19985" y="2316"/>
                  </a:cubicBezTo>
                  <a:cubicBezTo>
                    <a:pt x="19985" y="2316"/>
                    <a:pt x="19984" y="2315"/>
                    <a:pt x="19984" y="2314"/>
                  </a:cubicBezTo>
                  <a:cubicBezTo>
                    <a:pt x="19977" y="2286"/>
                    <a:pt x="19969" y="2260"/>
                    <a:pt x="19956" y="2239"/>
                  </a:cubicBezTo>
                  <a:cubicBezTo>
                    <a:pt x="19945" y="2222"/>
                    <a:pt x="19931" y="2209"/>
                    <a:pt x="19916" y="2204"/>
                  </a:cubicBezTo>
                  <a:cubicBezTo>
                    <a:pt x="19909" y="2191"/>
                    <a:pt x="19902" y="2179"/>
                    <a:pt x="19893" y="2168"/>
                  </a:cubicBezTo>
                  <a:cubicBezTo>
                    <a:pt x="19893" y="2168"/>
                    <a:pt x="19893" y="2168"/>
                    <a:pt x="19893" y="2168"/>
                  </a:cubicBezTo>
                  <a:cubicBezTo>
                    <a:pt x="19909" y="2171"/>
                    <a:pt x="19926" y="2177"/>
                    <a:pt x="19941" y="2190"/>
                  </a:cubicBezTo>
                  <a:close/>
                  <a:moveTo>
                    <a:pt x="19997" y="2405"/>
                  </a:moveTo>
                  <a:cubicBezTo>
                    <a:pt x="19999" y="2415"/>
                    <a:pt x="20000" y="2425"/>
                    <a:pt x="20000" y="2436"/>
                  </a:cubicBezTo>
                  <a:cubicBezTo>
                    <a:pt x="20003" y="2469"/>
                    <a:pt x="20002" y="2503"/>
                    <a:pt x="19991" y="2536"/>
                  </a:cubicBezTo>
                  <a:cubicBezTo>
                    <a:pt x="19986" y="2521"/>
                    <a:pt x="19982" y="2506"/>
                    <a:pt x="19980" y="2490"/>
                  </a:cubicBezTo>
                  <a:cubicBezTo>
                    <a:pt x="19978" y="2482"/>
                    <a:pt x="19977" y="2472"/>
                    <a:pt x="19976" y="2462"/>
                  </a:cubicBezTo>
                  <a:cubicBezTo>
                    <a:pt x="19982" y="2446"/>
                    <a:pt x="19989" y="2431"/>
                    <a:pt x="19995" y="2415"/>
                  </a:cubicBezTo>
                  <a:cubicBezTo>
                    <a:pt x="19995" y="2412"/>
                    <a:pt x="19996" y="2408"/>
                    <a:pt x="19997" y="2405"/>
                  </a:cubicBezTo>
                  <a:close/>
                  <a:moveTo>
                    <a:pt x="17112" y="1988"/>
                  </a:moveTo>
                  <a:cubicBezTo>
                    <a:pt x="17078" y="2030"/>
                    <a:pt x="17049" y="2070"/>
                    <a:pt x="17027" y="2107"/>
                  </a:cubicBezTo>
                  <a:cubicBezTo>
                    <a:pt x="17021" y="2111"/>
                    <a:pt x="17015" y="2115"/>
                    <a:pt x="17010" y="2119"/>
                  </a:cubicBezTo>
                  <a:cubicBezTo>
                    <a:pt x="17015" y="2107"/>
                    <a:pt x="17021" y="2094"/>
                    <a:pt x="17028" y="2082"/>
                  </a:cubicBezTo>
                  <a:cubicBezTo>
                    <a:pt x="17042" y="2052"/>
                    <a:pt x="17063" y="2023"/>
                    <a:pt x="17089" y="1995"/>
                  </a:cubicBezTo>
                  <a:cubicBezTo>
                    <a:pt x="17097" y="1989"/>
                    <a:pt x="17106" y="1982"/>
                    <a:pt x="17114" y="1976"/>
                  </a:cubicBezTo>
                  <a:cubicBezTo>
                    <a:pt x="17113" y="1980"/>
                    <a:pt x="17113" y="1984"/>
                    <a:pt x="17112" y="1988"/>
                  </a:cubicBezTo>
                  <a:close/>
                  <a:moveTo>
                    <a:pt x="16975" y="2149"/>
                  </a:moveTo>
                  <a:cubicBezTo>
                    <a:pt x="16971" y="2153"/>
                    <a:pt x="16967" y="2156"/>
                    <a:pt x="16964" y="2159"/>
                  </a:cubicBezTo>
                  <a:cubicBezTo>
                    <a:pt x="16961" y="2162"/>
                    <a:pt x="16959" y="2165"/>
                    <a:pt x="16957" y="2168"/>
                  </a:cubicBezTo>
                  <a:cubicBezTo>
                    <a:pt x="16957" y="2163"/>
                    <a:pt x="16958" y="2157"/>
                    <a:pt x="16960" y="2150"/>
                  </a:cubicBezTo>
                  <a:cubicBezTo>
                    <a:pt x="16964" y="2137"/>
                    <a:pt x="16972" y="2122"/>
                    <a:pt x="16982" y="2106"/>
                  </a:cubicBezTo>
                  <a:cubicBezTo>
                    <a:pt x="16983" y="2105"/>
                    <a:pt x="16985" y="2103"/>
                    <a:pt x="16986" y="2102"/>
                  </a:cubicBezTo>
                  <a:cubicBezTo>
                    <a:pt x="16981" y="2118"/>
                    <a:pt x="16977" y="2134"/>
                    <a:pt x="16975" y="2149"/>
                  </a:cubicBezTo>
                  <a:close/>
                  <a:moveTo>
                    <a:pt x="16880" y="2325"/>
                  </a:moveTo>
                  <a:cubicBezTo>
                    <a:pt x="16868" y="2337"/>
                    <a:pt x="16859" y="2351"/>
                    <a:pt x="16851" y="2363"/>
                  </a:cubicBezTo>
                  <a:cubicBezTo>
                    <a:pt x="16843" y="2376"/>
                    <a:pt x="16836" y="2390"/>
                    <a:pt x="16831" y="2403"/>
                  </a:cubicBezTo>
                  <a:cubicBezTo>
                    <a:pt x="16841" y="2359"/>
                    <a:pt x="16861" y="2309"/>
                    <a:pt x="16898" y="2266"/>
                  </a:cubicBezTo>
                  <a:cubicBezTo>
                    <a:pt x="16890" y="2286"/>
                    <a:pt x="16884" y="2306"/>
                    <a:pt x="16880" y="2325"/>
                  </a:cubicBezTo>
                  <a:close/>
                  <a:moveTo>
                    <a:pt x="16872" y="2408"/>
                  </a:moveTo>
                  <a:cubicBezTo>
                    <a:pt x="16872" y="2412"/>
                    <a:pt x="16872" y="2415"/>
                    <a:pt x="16872" y="2419"/>
                  </a:cubicBezTo>
                  <a:cubicBezTo>
                    <a:pt x="16860" y="2446"/>
                    <a:pt x="16846" y="2470"/>
                    <a:pt x="16829" y="2494"/>
                  </a:cubicBezTo>
                  <a:cubicBezTo>
                    <a:pt x="16828" y="2494"/>
                    <a:pt x="16827" y="2494"/>
                    <a:pt x="16825" y="2494"/>
                  </a:cubicBezTo>
                  <a:cubicBezTo>
                    <a:pt x="16822" y="2475"/>
                    <a:pt x="16827" y="2450"/>
                    <a:pt x="16841" y="2423"/>
                  </a:cubicBezTo>
                  <a:cubicBezTo>
                    <a:pt x="16848" y="2406"/>
                    <a:pt x="16857" y="2389"/>
                    <a:pt x="16870" y="2372"/>
                  </a:cubicBezTo>
                  <a:cubicBezTo>
                    <a:pt x="16871" y="2370"/>
                    <a:pt x="16873" y="2368"/>
                    <a:pt x="16875" y="2366"/>
                  </a:cubicBezTo>
                  <a:cubicBezTo>
                    <a:pt x="16873" y="2381"/>
                    <a:pt x="16873" y="2395"/>
                    <a:pt x="16872" y="2408"/>
                  </a:cubicBezTo>
                  <a:close/>
                  <a:moveTo>
                    <a:pt x="16818" y="2494"/>
                  </a:moveTo>
                  <a:cubicBezTo>
                    <a:pt x="16818" y="2493"/>
                    <a:pt x="16818" y="2493"/>
                    <a:pt x="16818" y="2492"/>
                  </a:cubicBezTo>
                  <a:cubicBezTo>
                    <a:pt x="16818" y="2493"/>
                    <a:pt x="16819" y="2493"/>
                    <a:pt x="16819" y="2494"/>
                  </a:cubicBezTo>
                  <a:cubicBezTo>
                    <a:pt x="16819" y="2494"/>
                    <a:pt x="16818" y="2494"/>
                    <a:pt x="16818" y="2494"/>
                  </a:cubicBezTo>
                  <a:close/>
                  <a:moveTo>
                    <a:pt x="16721" y="2608"/>
                  </a:moveTo>
                  <a:cubicBezTo>
                    <a:pt x="16721" y="2608"/>
                    <a:pt x="16721" y="2608"/>
                    <a:pt x="16721" y="2608"/>
                  </a:cubicBezTo>
                  <a:cubicBezTo>
                    <a:pt x="16721" y="2608"/>
                    <a:pt x="16721" y="2608"/>
                    <a:pt x="16721" y="2608"/>
                  </a:cubicBezTo>
                  <a:cubicBezTo>
                    <a:pt x="16721" y="2608"/>
                    <a:pt x="16721" y="2608"/>
                    <a:pt x="16721" y="2608"/>
                  </a:cubicBezTo>
                  <a:close/>
                  <a:moveTo>
                    <a:pt x="16695" y="2749"/>
                  </a:moveTo>
                  <a:cubicBezTo>
                    <a:pt x="16690" y="2752"/>
                    <a:pt x="16684" y="2754"/>
                    <a:pt x="16680" y="2757"/>
                  </a:cubicBezTo>
                  <a:cubicBezTo>
                    <a:pt x="16669" y="2762"/>
                    <a:pt x="16661" y="2768"/>
                    <a:pt x="16653" y="2773"/>
                  </a:cubicBezTo>
                  <a:cubicBezTo>
                    <a:pt x="16648" y="2773"/>
                    <a:pt x="16643" y="2773"/>
                    <a:pt x="16638" y="2773"/>
                  </a:cubicBezTo>
                  <a:cubicBezTo>
                    <a:pt x="16642" y="2771"/>
                    <a:pt x="16646" y="2768"/>
                    <a:pt x="16650" y="2765"/>
                  </a:cubicBezTo>
                  <a:cubicBezTo>
                    <a:pt x="16664" y="2757"/>
                    <a:pt x="16679" y="2749"/>
                    <a:pt x="16696" y="2742"/>
                  </a:cubicBezTo>
                  <a:cubicBezTo>
                    <a:pt x="16696" y="2744"/>
                    <a:pt x="16696" y="2747"/>
                    <a:pt x="16695" y="2749"/>
                  </a:cubicBezTo>
                  <a:close/>
                  <a:moveTo>
                    <a:pt x="16658" y="2817"/>
                  </a:moveTo>
                  <a:cubicBezTo>
                    <a:pt x="16646" y="2816"/>
                    <a:pt x="16635" y="2815"/>
                    <a:pt x="16624" y="2812"/>
                  </a:cubicBezTo>
                  <a:cubicBezTo>
                    <a:pt x="16626" y="2809"/>
                    <a:pt x="16629" y="2806"/>
                    <a:pt x="16635" y="2803"/>
                  </a:cubicBezTo>
                  <a:cubicBezTo>
                    <a:pt x="16646" y="2806"/>
                    <a:pt x="16658" y="2807"/>
                    <a:pt x="16671" y="2808"/>
                  </a:cubicBezTo>
                  <a:cubicBezTo>
                    <a:pt x="16666" y="2811"/>
                    <a:pt x="16662" y="2814"/>
                    <a:pt x="16658" y="2817"/>
                  </a:cubicBezTo>
                  <a:close/>
                  <a:moveTo>
                    <a:pt x="16615" y="2852"/>
                  </a:moveTo>
                  <a:cubicBezTo>
                    <a:pt x="16613" y="2854"/>
                    <a:pt x="16611" y="2856"/>
                    <a:pt x="16610" y="2858"/>
                  </a:cubicBezTo>
                  <a:cubicBezTo>
                    <a:pt x="16602" y="2862"/>
                    <a:pt x="16594" y="2866"/>
                    <a:pt x="16587" y="2870"/>
                  </a:cubicBezTo>
                  <a:cubicBezTo>
                    <a:pt x="16580" y="2875"/>
                    <a:pt x="16573" y="2880"/>
                    <a:pt x="16567" y="2884"/>
                  </a:cubicBezTo>
                  <a:cubicBezTo>
                    <a:pt x="16571" y="2869"/>
                    <a:pt x="16578" y="2853"/>
                    <a:pt x="16587" y="2835"/>
                  </a:cubicBezTo>
                  <a:cubicBezTo>
                    <a:pt x="16590" y="2829"/>
                    <a:pt x="16594" y="2823"/>
                    <a:pt x="16597" y="2818"/>
                  </a:cubicBezTo>
                  <a:cubicBezTo>
                    <a:pt x="16602" y="2820"/>
                    <a:pt x="16606" y="2822"/>
                    <a:pt x="16611" y="2824"/>
                  </a:cubicBezTo>
                  <a:cubicBezTo>
                    <a:pt x="16619" y="2827"/>
                    <a:pt x="16629" y="2829"/>
                    <a:pt x="16639" y="2831"/>
                  </a:cubicBezTo>
                  <a:cubicBezTo>
                    <a:pt x="16630" y="2838"/>
                    <a:pt x="16622" y="2845"/>
                    <a:pt x="16615" y="2852"/>
                  </a:cubicBezTo>
                  <a:close/>
                  <a:moveTo>
                    <a:pt x="16611" y="2797"/>
                  </a:moveTo>
                  <a:cubicBezTo>
                    <a:pt x="16615" y="2799"/>
                    <a:pt x="16619" y="2800"/>
                    <a:pt x="16624" y="2801"/>
                  </a:cubicBezTo>
                  <a:cubicBezTo>
                    <a:pt x="16621" y="2805"/>
                    <a:pt x="16620" y="2808"/>
                    <a:pt x="16620" y="2811"/>
                  </a:cubicBezTo>
                  <a:cubicBezTo>
                    <a:pt x="16619" y="2810"/>
                    <a:pt x="16618" y="2810"/>
                    <a:pt x="16618" y="2810"/>
                  </a:cubicBezTo>
                  <a:lnTo>
                    <a:pt x="16604" y="2806"/>
                  </a:lnTo>
                  <a:cubicBezTo>
                    <a:pt x="16606" y="2803"/>
                    <a:pt x="16608" y="2800"/>
                    <a:pt x="16611" y="2797"/>
                  </a:cubicBezTo>
                  <a:close/>
                  <a:moveTo>
                    <a:pt x="16683" y="2662"/>
                  </a:moveTo>
                  <a:cubicBezTo>
                    <a:pt x="16684" y="2662"/>
                    <a:pt x="16686" y="2662"/>
                    <a:pt x="16687" y="2663"/>
                  </a:cubicBezTo>
                  <a:cubicBezTo>
                    <a:pt x="16687" y="2663"/>
                    <a:pt x="16687" y="2663"/>
                    <a:pt x="16686" y="2663"/>
                  </a:cubicBezTo>
                  <a:cubicBezTo>
                    <a:pt x="16685" y="2663"/>
                    <a:pt x="16683" y="2664"/>
                    <a:pt x="16682" y="2664"/>
                  </a:cubicBezTo>
                  <a:cubicBezTo>
                    <a:pt x="16682" y="2663"/>
                    <a:pt x="16682" y="2663"/>
                    <a:pt x="16683" y="2662"/>
                  </a:cubicBezTo>
                  <a:close/>
                  <a:moveTo>
                    <a:pt x="16557" y="2959"/>
                  </a:moveTo>
                  <a:cubicBezTo>
                    <a:pt x="16540" y="2978"/>
                    <a:pt x="16526" y="2998"/>
                    <a:pt x="16514" y="3017"/>
                  </a:cubicBezTo>
                  <a:cubicBezTo>
                    <a:pt x="16510" y="3024"/>
                    <a:pt x="16506" y="3031"/>
                    <a:pt x="16503" y="3038"/>
                  </a:cubicBezTo>
                  <a:cubicBezTo>
                    <a:pt x="16494" y="3031"/>
                    <a:pt x="16486" y="3024"/>
                    <a:pt x="16477" y="3019"/>
                  </a:cubicBezTo>
                  <a:cubicBezTo>
                    <a:pt x="16486" y="3006"/>
                    <a:pt x="16498" y="2993"/>
                    <a:pt x="16512" y="2979"/>
                  </a:cubicBezTo>
                  <a:cubicBezTo>
                    <a:pt x="16525" y="2966"/>
                    <a:pt x="16542" y="2953"/>
                    <a:pt x="16561" y="2941"/>
                  </a:cubicBezTo>
                  <a:cubicBezTo>
                    <a:pt x="16559" y="2947"/>
                    <a:pt x="16558" y="2953"/>
                    <a:pt x="16557" y="2959"/>
                  </a:cubicBezTo>
                  <a:close/>
                  <a:moveTo>
                    <a:pt x="16553" y="3087"/>
                  </a:moveTo>
                  <a:cubicBezTo>
                    <a:pt x="16551" y="3086"/>
                    <a:pt x="16550" y="3084"/>
                    <a:pt x="16549" y="3083"/>
                  </a:cubicBezTo>
                  <a:cubicBezTo>
                    <a:pt x="16551" y="3079"/>
                    <a:pt x="16554" y="3074"/>
                    <a:pt x="16557" y="3070"/>
                  </a:cubicBezTo>
                  <a:cubicBezTo>
                    <a:pt x="16555" y="3076"/>
                    <a:pt x="16554" y="3081"/>
                    <a:pt x="16553" y="3087"/>
                  </a:cubicBezTo>
                  <a:close/>
                  <a:moveTo>
                    <a:pt x="16533" y="3047"/>
                  </a:moveTo>
                  <a:cubicBezTo>
                    <a:pt x="16531" y="3052"/>
                    <a:pt x="16529" y="3056"/>
                    <a:pt x="16528" y="3061"/>
                  </a:cubicBezTo>
                  <a:cubicBezTo>
                    <a:pt x="16527" y="3060"/>
                    <a:pt x="16526" y="3059"/>
                    <a:pt x="16524" y="3058"/>
                  </a:cubicBezTo>
                  <a:cubicBezTo>
                    <a:pt x="16528" y="3053"/>
                    <a:pt x="16531" y="3048"/>
                    <a:pt x="16535" y="3043"/>
                  </a:cubicBezTo>
                  <a:cubicBezTo>
                    <a:pt x="16535" y="3044"/>
                    <a:pt x="16534" y="3046"/>
                    <a:pt x="16533" y="3047"/>
                  </a:cubicBezTo>
                  <a:close/>
                  <a:moveTo>
                    <a:pt x="12855" y="12540"/>
                  </a:moveTo>
                  <a:cubicBezTo>
                    <a:pt x="12538" y="12705"/>
                    <a:pt x="11812" y="12933"/>
                    <a:pt x="11292" y="13050"/>
                  </a:cubicBezTo>
                  <a:cubicBezTo>
                    <a:pt x="10772" y="13168"/>
                    <a:pt x="10124" y="13323"/>
                    <a:pt x="9707" y="13380"/>
                  </a:cubicBezTo>
                  <a:cubicBezTo>
                    <a:pt x="9291" y="13438"/>
                    <a:pt x="8917" y="13411"/>
                    <a:pt x="8917" y="13411"/>
                  </a:cubicBezTo>
                  <a:lnTo>
                    <a:pt x="8889" y="13371"/>
                  </a:lnTo>
                  <a:cubicBezTo>
                    <a:pt x="8889" y="13371"/>
                    <a:pt x="9160" y="13160"/>
                    <a:pt x="9487" y="12915"/>
                  </a:cubicBezTo>
                  <a:cubicBezTo>
                    <a:pt x="9815" y="12669"/>
                    <a:pt x="10312" y="12168"/>
                    <a:pt x="10518" y="11926"/>
                  </a:cubicBezTo>
                  <a:cubicBezTo>
                    <a:pt x="10724" y="11683"/>
                    <a:pt x="10889" y="11462"/>
                    <a:pt x="10889" y="11462"/>
                  </a:cubicBezTo>
                  <a:cubicBezTo>
                    <a:pt x="10889" y="11462"/>
                    <a:pt x="11222" y="11721"/>
                    <a:pt x="12090" y="11956"/>
                  </a:cubicBezTo>
                  <a:cubicBezTo>
                    <a:pt x="12959" y="12192"/>
                    <a:pt x="13464" y="12253"/>
                    <a:pt x="13461" y="12268"/>
                  </a:cubicBezTo>
                  <a:cubicBezTo>
                    <a:pt x="13457" y="12284"/>
                    <a:pt x="13172" y="12375"/>
                    <a:pt x="12855" y="12540"/>
                  </a:cubicBezTo>
                  <a:close/>
                  <a:moveTo>
                    <a:pt x="6562" y="680"/>
                  </a:moveTo>
                  <a:lnTo>
                    <a:pt x="6595" y="637"/>
                  </a:lnTo>
                  <a:lnTo>
                    <a:pt x="6691" y="668"/>
                  </a:lnTo>
                  <a:cubicBezTo>
                    <a:pt x="6691" y="668"/>
                    <a:pt x="6562" y="680"/>
                    <a:pt x="6562" y="680"/>
                  </a:cubicBezTo>
                  <a:close/>
                  <a:moveTo>
                    <a:pt x="6337" y="1050"/>
                  </a:moveTo>
                  <a:cubicBezTo>
                    <a:pt x="6275" y="1065"/>
                    <a:pt x="6056" y="1100"/>
                    <a:pt x="6056" y="1100"/>
                  </a:cubicBezTo>
                  <a:lnTo>
                    <a:pt x="6058" y="999"/>
                  </a:lnTo>
                  <a:cubicBezTo>
                    <a:pt x="6058" y="999"/>
                    <a:pt x="6107" y="951"/>
                    <a:pt x="6158" y="939"/>
                  </a:cubicBezTo>
                  <a:cubicBezTo>
                    <a:pt x="6209" y="927"/>
                    <a:pt x="6380" y="952"/>
                    <a:pt x="6415" y="982"/>
                  </a:cubicBezTo>
                  <a:cubicBezTo>
                    <a:pt x="6451" y="1011"/>
                    <a:pt x="6398" y="1034"/>
                    <a:pt x="6337" y="1050"/>
                  </a:cubicBezTo>
                  <a:close/>
                  <a:moveTo>
                    <a:pt x="21439" y="4695"/>
                  </a:moveTo>
                  <a:cubicBezTo>
                    <a:pt x="21452" y="4584"/>
                    <a:pt x="21566" y="4300"/>
                    <a:pt x="21519" y="4126"/>
                  </a:cubicBezTo>
                  <a:cubicBezTo>
                    <a:pt x="21473" y="3952"/>
                    <a:pt x="21394" y="3733"/>
                    <a:pt x="21377" y="3613"/>
                  </a:cubicBezTo>
                  <a:cubicBezTo>
                    <a:pt x="21360" y="3493"/>
                    <a:pt x="21385" y="3235"/>
                    <a:pt x="21350" y="3089"/>
                  </a:cubicBezTo>
                  <a:cubicBezTo>
                    <a:pt x="21316" y="2943"/>
                    <a:pt x="21289" y="2788"/>
                    <a:pt x="21193" y="2792"/>
                  </a:cubicBezTo>
                  <a:cubicBezTo>
                    <a:pt x="21098" y="2795"/>
                    <a:pt x="21056" y="2855"/>
                    <a:pt x="21090" y="2998"/>
                  </a:cubicBezTo>
                  <a:cubicBezTo>
                    <a:pt x="21125" y="3142"/>
                    <a:pt x="21122" y="3218"/>
                    <a:pt x="21128" y="3314"/>
                  </a:cubicBezTo>
                  <a:cubicBezTo>
                    <a:pt x="21133" y="3410"/>
                    <a:pt x="21123" y="3524"/>
                    <a:pt x="21086" y="3523"/>
                  </a:cubicBezTo>
                  <a:cubicBezTo>
                    <a:pt x="21048" y="3521"/>
                    <a:pt x="21019" y="3382"/>
                    <a:pt x="20994" y="3169"/>
                  </a:cubicBezTo>
                  <a:cubicBezTo>
                    <a:pt x="20969" y="2956"/>
                    <a:pt x="20925" y="2727"/>
                    <a:pt x="20886" y="2620"/>
                  </a:cubicBezTo>
                  <a:cubicBezTo>
                    <a:pt x="20847" y="2512"/>
                    <a:pt x="20766" y="2491"/>
                    <a:pt x="20710" y="2506"/>
                  </a:cubicBezTo>
                  <a:cubicBezTo>
                    <a:pt x="20654" y="2522"/>
                    <a:pt x="20605" y="2574"/>
                    <a:pt x="20656" y="2762"/>
                  </a:cubicBezTo>
                  <a:cubicBezTo>
                    <a:pt x="20708" y="2950"/>
                    <a:pt x="20712" y="3060"/>
                    <a:pt x="20731" y="3175"/>
                  </a:cubicBezTo>
                  <a:cubicBezTo>
                    <a:pt x="20751" y="3290"/>
                    <a:pt x="20781" y="3424"/>
                    <a:pt x="20744" y="3432"/>
                  </a:cubicBezTo>
                  <a:cubicBezTo>
                    <a:pt x="20708" y="3440"/>
                    <a:pt x="20658" y="3263"/>
                    <a:pt x="20640" y="3112"/>
                  </a:cubicBezTo>
                  <a:cubicBezTo>
                    <a:pt x="20622" y="2962"/>
                    <a:pt x="20509" y="2618"/>
                    <a:pt x="20479" y="2510"/>
                  </a:cubicBezTo>
                  <a:cubicBezTo>
                    <a:pt x="20448" y="2401"/>
                    <a:pt x="20365" y="2406"/>
                    <a:pt x="20297" y="2420"/>
                  </a:cubicBezTo>
                  <a:cubicBezTo>
                    <a:pt x="20229" y="2433"/>
                    <a:pt x="20200" y="2484"/>
                    <a:pt x="20247" y="2710"/>
                  </a:cubicBezTo>
                  <a:cubicBezTo>
                    <a:pt x="20294" y="2936"/>
                    <a:pt x="20334" y="3150"/>
                    <a:pt x="20370" y="3258"/>
                  </a:cubicBezTo>
                  <a:cubicBezTo>
                    <a:pt x="20406" y="3366"/>
                    <a:pt x="20459" y="3493"/>
                    <a:pt x="20425" y="3499"/>
                  </a:cubicBezTo>
                  <a:cubicBezTo>
                    <a:pt x="20390" y="3504"/>
                    <a:pt x="20221" y="3175"/>
                    <a:pt x="20158" y="2984"/>
                  </a:cubicBezTo>
                  <a:cubicBezTo>
                    <a:pt x="20148" y="2954"/>
                    <a:pt x="20139" y="2925"/>
                    <a:pt x="20129" y="2897"/>
                  </a:cubicBezTo>
                  <a:lnTo>
                    <a:pt x="20129" y="2897"/>
                  </a:lnTo>
                  <a:cubicBezTo>
                    <a:pt x="20129" y="2897"/>
                    <a:pt x="20142" y="2827"/>
                    <a:pt x="20091" y="2729"/>
                  </a:cubicBezTo>
                  <a:cubicBezTo>
                    <a:pt x="20060" y="2668"/>
                    <a:pt x="20030" y="2622"/>
                    <a:pt x="20008" y="2577"/>
                  </a:cubicBezTo>
                  <a:cubicBezTo>
                    <a:pt x="20010" y="2572"/>
                    <a:pt x="20012" y="2568"/>
                    <a:pt x="20014" y="2563"/>
                  </a:cubicBezTo>
                  <a:cubicBezTo>
                    <a:pt x="20030" y="2520"/>
                    <a:pt x="20031" y="2474"/>
                    <a:pt x="20026" y="2434"/>
                  </a:cubicBezTo>
                  <a:cubicBezTo>
                    <a:pt x="20023" y="2407"/>
                    <a:pt x="20015" y="2382"/>
                    <a:pt x="20006" y="2360"/>
                  </a:cubicBezTo>
                  <a:cubicBezTo>
                    <a:pt x="20012" y="2334"/>
                    <a:pt x="20015" y="2308"/>
                    <a:pt x="20011" y="2283"/>
                  </a:cubicBezTo>
                  <a:cubicBezTo>
                    <a:pt x="20006" y="2240"/>
                    <a:pt x="19985" y="2200"/>
                    <a:pt x="19952" y="2178"/>
                  </a:cubicBezTo>
                  <a:cubicBezTo>
                    <a:pt x="19929" y="2164"/>
                    <a:pt x="19906" y="2160"/>
                    <a:pt x="19886" y="2160"/>
                  </a:cubicBezTo>
                  <a:cubicBezTo>
                    <a:pt x="19876" y="2148"/>
                    <a:pt x="19865" y="2135"/>
                    <a:pt x="19853" y="2122"/>
                  </a:cubicBezTo>
                  <a:cubicBezTo>
                    <a:pt x="19850" y="2114"/>
                    <a:pt x="19848" y="2105"/>
                    <a:pt x="19845" y="2097"/>
                  </a:cubicBezTo>
                  <a:cubicBezTo>
                    <a:pt x="19833" y="2068"/>
                    <a:pt x="19814" y="2042"/>
                    <a:pt x="19794" y="2022"/>
                  </a:cubicBezTo>
                  <a:cubicBezTo>
                    <a:pt x="19785" y="2012"/>
                    <a:pt x="19772" y="2006"/>
                    <a:pt x="19762" y="2000"/>
                  </a:cubicBezTo>
                  <a:cubicBezTo>
                    <a:pt x="19756" y="1998"/>
                    <a:pt x="19751" y="1997"/>
                    <a:pt x="19746" y="1995"/>
                  </a:cubicBezTo>
                  <a:cubicBezTo>
                    <a:pt x="19726" y="1955"/>
                    <a:pt x="19694" y="1923"/>
                    <a:pt x="19665" y="1898"/>
                  </a:cubicBezTo>
                  <a:cubicBezTo>
                    <a:pt x="19647" y="1882"/>
                    <a:pt x="19628" y="1867"/>
                    <a:pt x="19610" y="1854"/>
                  </a:cubicBezTo>
                  <a:cubicBezTo>
                    <a:pt x="19609" y="1851"/>
                    <a:pt x="19608" y="1848"/>
                    <a:pt x="19606" y="1846"/>
                  </a:cubicBezTo>
                  <a:cubicBezTo>
                    <a:pt x="19596" y="1829"/>
                    <a:pt x="19583" y="1813"/>
                    <a:pt x="19569" y="1800"/>
                  </a:cubicBezTo>
                  <a:cubicBezTo>
                    <a:pt x="19560" y="1780"/>
                    <a:pt x="19549" y="1761"/>
                    <a:pt x="19533" y="1746"/>
                  </a:cubicBezTo>
                  <a:cubicBezTo>
                    <a:pt x="19508" y="1719"/>
                    <a:pt x="19476" y="1703"/>
                    <a:pt x="19450" y="1690"/>
                  </a:cubicBezTo>
                  <a:cubicBezTo>
                    <a:pt x="19432" y="1682"/>
                    <a:pt x="19416" y="1678"/>
                    <a:pt x="19402" y="1675"/>
                  </a:cubicBezTo>
                  <a:cubicBezTo>
                    <a:pt x="19404" y="1654"/>
                    <a:pt x="19405" y="1634"/>
                    <a:pt x="19404" y="1615"/>
                  </a:cubicBezTo>
                  <a:cubicBezTo>
                    <a:pt x="19403" y="1581"/>
                    <a:pt x="19395" y="1554"/>
                    <a:pt x="19389" y="1535"/>
                  </a:cubicBezTo>
                  <a:cubicBezTo>
                    <a:pt x="19380" y="1517"/>
                    <a:pt x="19375" y="1507"/>
                    <a:pt x="19375" y="1507"/>
                  </a:cubicBezTo>
                  <a:cubicBezTo>
                    <a:pt x="19375" y="1507"/>
                    <a:pt x="19376" y="1518"/>
                    <a:pt x="19377" y="1537"/>
                  </a:cubicBezTo>
                  <a:cubicBezTo>
                    <a:pt x="19378" y="1552"/>
                    <a:pt x="19376" y="1573"/>
                    <a:pt x="19373" y="1596"/>
                  </a:cubicBezTo>
                  <a:cubicBezTo>
                    <a:pt x="19363" y="1575"/>
                    <a:pt x="19353" y="1555"/>
                    <a:pt x="19344" y="1537"/>
                  </a:cubicBezTo>
                  <a:cubicBezTo>
                    <a:pt x="19326" y="1499"/>
                    <a:pt x="19308" y="1469"/>
                    <a:pt x="19292" y="1449"/>
                  </a:cubicBezTo>
                  <a:cubicBezTo>
                    <a:pt x="19275" y="1429"/>
                    <a:pt x="19261" y="1422"/>
                    <a:pt x="19262" y="1422"/>
                  </a:cubicBezTo>
                  <a:cubicBezTo>
                    <a:pt x="19261" y="1422"/>
                    <a:pt x="19272" y="1432"/>
                    <a:pt x="19281" y="1454"/>
                  </a:cubicBezTo>
                  <a:cubicBezTo>
                    <a:pt x="19285" y="1460"/>
                    <a:pt x="19288" y="1468"/>
                    <a:pt x="19291" y="1476"/>
                  </a:cubicBezTo>
                  <a:cubicBezTo>
                    <a:pt x="19288" y="1482"/>
                    <a:pt x="19285" y="1488"/>
                    <a:pt x="19283" y="1497"/>
                  </a:cubicBezTo>
                  <a:cubicBezTo>
                    <a:pt x="19281" y="1506"/>
                    <a:pt x="19278" y="1518"/>
                    <a:pt x="19276" y="1529"/>
                  </a:cubicBezTo>
                  <a:cubicBezTo>
                    <a:pt x="19267" y="1502"/>
                    <a:pt x="19256" y="1478"/>
                    <a:pt x="19244" y="1456"/>
                  </a:cubicBezTo>
                  <a:cubicBezTo>
                    <a:pt x="19236" y="1438"/>
                    <a:pt x="19222" y="1424"/>
                    <a:pt x="19213" y="1411"/>
                  </a:cubicBezTo>
                  <a:cubicBezTo>
                    <a:pt x="19200" y="1400"/>
                    <a:pt x="19189" y="1390"/>
                    <a:pt x="19180" y="1383"/>
                  </a:cubicBezTo>
                  <a:cubicBezTo>
                    <a:pt x="19158" y="1372"/>
                    <a:pt x="19145" y="1366"/>
                    <a:pt x="19145" y="1366"/>
                  </a:cubicBezTo>
                  <a:cubicBezTo>
                    <a:pt x="19145" y="1366"/>
                    <a:pt x="19155" y="1374"/>
                    <a:pt x="19172" y="1390"/>
                  </a:cubicBezTo>
                  <a:cubicBezTo>
                    <a:pt x="19178" y="1399"/>
                    <a:pt x="19186" y="1410"/>
                    <a:pt x="19193" y="1422"/>
                  </a:cubicBezTo>
                  <a:cubicBezTo>
                    <a:pt x="19199" y="1436"/>
                    <a:pt x="19207" y="1450"/>
                    <a:pt x="19212" y="1467"/>
                  </a:cubicBezTo>
                  <a:cubicBezTo>
                    <a:pt x="19223" y="1492"/>
                    <a:pt x="19228" y="1523"/>
                    <a:pt x="19233" y="1555"/>
                  </a:cubicBezTo>
                  <a:cubicBezTo>
                    <a:pt x="19228" y="1552"/>
                    <a:pt x="19224" y="1549"/>
                    <a:pt x="19220" y="1546"/>
                  </a:cubicBezTo>
                  <a:cubicBezTo>
                    <a:pt x="19220" y="1538"/>
                    <a:pt x="19220" y="1529"/>
                    <a:pt x="19220" y="1523"/>
                  </a:cubicBezTo>
                  <a:cubicBezTo>
                    <a:pt x="19220" y="1507"/>
                    <a:pt x="19221" y="1497"/>
                    <a:pt x="19221" y="1497"/>
                  </a:cubicBezTo>
                  <a:cubicBezTo>
                    <a:pt x="19221" y="1497"/>
                    <a:pt x="19216" y="1506"/>
                    <a:pt x="19209" y="1521"/>
                  </a:cubicBezTo>
                  <a:cubicBezTo>
                    <a:pt x="19207" y="1525"/>
                    <a:pt x="19205" y="1531"/>
                    <a:pt x="19202" y="1537"/>
                  </a:cubicBezTo>
                  <a:cubicBezTo>
                    <a:pt x="19202" y="1537"/>
                    <a:pt x="19201" y="1536"/>
                    <a:pt x="19201" y="1536"/>
                  </a:cubicBezTo>
                  <a:cubicBezTo>
                    <a:pt x="19193" y="1513"/>
                    <a:pt x="19185" y="1493"/>
                    <a:pt x="19178" y="1479"/>
                  </a:cubicBezTo>
                  <a:cubicBezTo>
                    <a:pt x="19169" y="1461"/>
                    <a:pt x="19156" y="1457"/>
                    <a:pt x="19157" y="1458"/>
                  </a:cubicBezTo>
                  <a:cubicBezTo>
                    <a:pt x="19157" y="1458"/>
                    <a:pt x="19166" y="1464"/>
                    <a:pt x="19167" y="1482"/>
                  </a:cubicBezTo>
                  <a:cubicBezTo>
                    <a:pt x="19168" y="1489"/>
                    <a:pt x="19169" y="1499"/>
                    <a:pt x="19169" y="1510"/>
                  </a:cubicBezTo>
                  <a:cubicBezTo>
                    <a:pt x="19169" y="1510"/>
                    <a:pt x="19169" y="1510"/>
                    <a:pt x="19168" y="1509"/>
                  </a:cubicBezTo>
                  <a:cubicBezTo>
                    <a:pt x="19167" y="1509"/>
                    <a:pt x="19166" y="1508"/>
                    <a:pt x="19165" y="1507"/>
                  </a:cubicBezTo>
                  <a:cubicBezTo>
                    <a:pt x="19162" y="1498"/>
                    <a:pt x="19159" y="1489"/>
                    <a:pt x="19156" y="1481"/>
                  </a:cubicBezTo>
                  <a:cubicBezTo>
                    <a:pt x="19147" y="1461"/>
                    <a:pt x="19137" y="1451"/>
                    <a:pt x="19138" y="1451"/>
                  </a:cubicBezTo>
                  <a:cubicBezTo>
                    <a:pt x="19137" y="1451"/>
                    <a:pt x="19143" y="1463"/>
                    <a:pt x="19145" y="1484"/>
                  </a:cubicBezTo>
                  <a:cubicBezTo>
                    <a:pt x="19146" y="1487"/>
                    <a:pt x="19146" y="1491"/>
                    <a:pt x="19146" y="1494"/>
                  </a:cubicBezTo>
                  <a:cubicBezTo>
                    <a:pt x="19134" y="1486"/>
                    <a:pt x="19121" y="1477"/>
                    <a:pt x="19109" y="1470"/>
                  </a:cubicBezTo>
                  <a:cubicBezTo>
                    <a:pt x="19109" y="1469"/>
                    <a:pt x="19109" y="1468"/>
                    <a:pt x="19108" y="1467"/>
                  </a:cubicBezTo>
                  <a:cubicBezTo>
                    <a:pt x="19091" y="1429"/>
                    <a:pt x="19067" y="1403"/>
                    <a:pt x="19048" y="1386"/>
                  </a:cubicBezTo>
                  <a:cubicBezTo>
                    <a:pt x="19039" y="1377"/>
                    <a:pt x="19030" y="1372"/>
                    <a:pt x="19023" y="1370"/>
                  </a:cubicBezTo>
                  <a:cubicBezTo>
                    <a:pt x="19017" y="1367"/>
                    <a:pt x="19013" y="1366"/>
                    <a:pt x="19013" y="1366"/>
                  </a:cubicBezTo>
                  <a:cubicBezTo>
                    <a:pt x="19013" y="1366"/>
                    <a:pt x="19027" y="1373"/>
                    <a:pt x="19039" y="1392"/>
                  </a:cubicBezTo>
                  <a:cubicBezTo>
                    <a:pt x="19048" y="1404"/>
                    <a:pt x="19057" y="1423"/>
                    <a:pt x="19065" y="1444"/>
                  </a:cubicBezTo>
                  <a:cubicBezTo>
                    <a:pt x="19063" y="1443"/>
                    <a:pt x="19060" y="1441"/>
                    <a:pt x="19057" y="1440"/>
                  </a:cubicBezTo>
                  <a:cubicBezTo>
                    <a:pt x="19051" y="1437"/>
                    <a:pt x="19046" y="1434"/>
                    <a:pt x="19041" y="1431"/>
                  </a:cubicBezTo>
                  <a:cubicBezTo>
                    <a:pt x="19032" y="1419"/>
                    <a:pt x="19021" y="1407"/>
                    <a:pt x="19008" y="1397"/>
                  </a:cubicBezTo>
                  <a:cubicBezTo>
                    <a:pt x="18987" y="1379"/>
                    <a:pt x="18958" y="1370"/>
                    <a:pt x="18933" y="1367"/>
                  </a:cubicBezTo>
                  <a:cubicBezTo>
                    <a:pt x="18886" y="1361"/>
                    <a:pt x="18837" y="1367"/>
                    <a:pt x="18796" y="1387"/>
                  </a:cubicBezTo>
                  <a:cubicBezTo>
                    <a:pt x="18763" y="1366"/>
                    <a:pt x="18727" y="1346"/>
                    <a:pt x="18689" y="1329"/>
                  </a:cubicBezTo>
                  <a:cubicBezTo>
                    <a:pt x="18611" y="1296"/>
                    <a:pt x="18521" y="1279"/>
                    <a:pt x="18439" y="1288"/>
                  </a:cubicBezTo>
                  <a:cubicBezTo>
                    <a:pt x="18407" y="1291"/>
                    <a:pt x="18378" y="1298"/>
                    <a:pt x="18350" y="1306"/>
                  </a:cubicBezTo>
                  <a:cubicBezTo>
                    <a:pt x="18343" y="1306"/>
                    <a:pt x="18337" y="1305"/>
                    <a:pt x="18330" y="1305"/>
                  </a:cubicBezTo>
                  <a:cubicBezTo>
                    <a:pt x="18275" y="1308"/>
                    <a:pt x="18235" y="1323"/>
                    <a:pt x="18207" y="1333"/>
                  </a:cubicBezTo>
                  <a:cubicBezTo>
                    <a:pt x="18202" y="1335"/>
                    <a:pt x="18199" y="1336"/>
                    <a:pt x="18196" y="1338"/>
                  </a:cubicBezTo>
                  <a:cubicBezTo>
                    <a:pt x="18188" y="1338"/>
                    <a:pt x="18180" y="1337"/>
                    <a:pt x="18172" y="1338"/>
                  </a:cubicBezTo>
                  <a:cubicBezTo>
                    <a:pt x="18154" y="1338"/>
                    <a:pt x="18140" y="1339"/>
                    <a:pt x="18128" y="1342"/>
                  </a:cubicBezTo>
                  <a:cubicBezTo>
                    <a:pt x="18104" y="1347"/>
                    <a:pt x="18090" y="1349"/>
                    <a:pt x="18090" y="1349"/>
                  </a:cubicBezTo>
                  <a:cubicBezTo>
                    <a:pt x="18090" y="1349"/>
                    <a:pt x="18104" y="1350"/>
                    <a:pt x="18128" y="1352"/>
                  </a:cubicBezTo>
                  <a:cubicBezTo>
                    <a:pt x="18140" y="1351"/>
                    <a:pt x="18154" y="1354"/>
                    <a:pt x="18170" y="1358"/>
                  </a:cubicBezTo>
                  <a:cubicBezTo>
                    <a:pt x="18170" y="1358"/>
                    <a:pt x="18170" y="1358"/>
                    <a:pt x="18171" y="1358"/>
                  </a:cubicBezTo>
                  <a:cubicBezTo>
                    <a:pt x="18170" y="1358"/>
                    <a:pt x="18169" y="1359"/>
                    <a:pt x="18169" y="1359"/>
                  </a:cubicBezTo>
                  <a:cubicBezTo>
                    <a:pt x="18169" y="1359"/>
                    <a:pt x="18170" y="1358"/>
                    <a:pt x="18171" y="1358"/>
                  </a:cubicBezTo>
                  <a:cubicBezTo>
                    <a:pt x="18183" y="1360"/>
                    <a:pt x="18196" y="1363"/>
                    <a:pt x="18209" y="1367"/>
                  </a:cubicBezTo>
                  <a:cubicBezTo>
                    <a:pt x="18199" y="1374"/>
                    <a:pt x="18189" y="1380"/>
                    <a:pt x="18180" y="1387"/>
                  </a:cubicBezTo>
                  <a:cubicBezTo>
                    <a:pt x="18180" y="1387"/>
                    <a:pt x="18180" y="1387"/>
                    <a:pt x="18180" y="1387"/>
                  </a:cubicBezTo>
                  <a:cubicBezTo>
                    <a:pt x="18170" y="1383"/>
                    <a:pt x="18160" y="1380"/>
                    <a:pt x="18150" y="1377"/>
                  </a:cubicBezTo>
                  <a:cubicBezTo>
                    <a:pt x="18078" y="1360"/>
                    <a:pt x="18010" y="1369"/>
                    <a:pt x="17955" y="1378"/>
                  </a:cubicBezTo>
                  <a:cubicBezTo>
                    <a:pt x="17901" y="1389"/>
                    <a:pt x="17859" y="1407"/>
                    <a:pt x="17830" y="1418"/>
                  </a:cubicBezTo>
                  <a:cubicBezTo>
                    <a:pt x="17801" y="1431"/>
                    <a:pt x="17785" y="1438"/>
                    <a:pt x="17785" y="1438"/>
                  </a:cubicBezTo>
                  <a:cubicBezTo>
                    <a:pt x="17785" y="1438"/>
                    <a:pt x="17803" y="1434"/>
                    <a:pt x="17834" y="1428"/>
                  </a:cubicBezTo>
                  <a:cubicBezTo>
                    <a:pt x="17864" y="1420"/>
                    <a:pt x="17909" y="1413"/>
                    <a:pt x="17961" y="1407"/>
                  </a:cubicBezTo>
                  <a:cubicBezTo>
                    <a:pt x="17991" y="1404"/>
                    <a:pt x="18025" y="1404"/>
                    <a:pt x="18059" y="1407"/>
                  </a:cubicBezTo>
                  <a:cubicBezTo>
                    <a:pt x="18047" y="1411"/>
                    <a:pt x="18036" y="1414"/>
                    <a:pt x="18025" y="1417"/>
                  </a:cubicBezTo>
                  <a:cubicBezTo>
                    <a:pt x="17989" y="1431"/>
                    <a:pt x="17959" y="1446"/>
                    <a:pt x="17937" y="1460"/>
                  </a:cubicBezTo>
                  <a:cubicBezTo>
                    <a:pt x="17870" y="1458"/>
                    <a:pt x="17810" y="1470"/>
                    <a:pt x="17761" y="1484"/>
                  </a:cubicBezTo>
                  <a:cubicBezTo>
                    <a:pt x="17736" y="1493"/>
                    <a:pt x="17714" y="1501"/>
                    <a:pt x="17695" y="1511"/>
                  </a:cubicBezTo>
                  <a:cubicBezTo>
                    <a:pt x="17678" y="1522"/>
                    <a:pt x="17662" y="1531"/>
                    <a:pt x="17650" y="1539"/>
                  </a:cubicBezTo>
                  <a:cubicBezTo>
                    <a:pt x="17650" y="1539"/>
                    <a:pt x="17650" y="1538"/>
                    <a:pt x="17650" y="1538"/>
                  </a:cubicBezTo>
                  <a:cubicBezTo>
                    <a:pt x="17648" y="1540"/>
                    <a:pt x="17646" y="1541"/>
                    <a:pt x="17645" y="1542"/>
                  </a:cubicBezTo>
                  <a:cubicBezTo>
                    <a:pt x="17632" y="1550"/>
                    <a:pt x="17626" y="1559"/>
                    <a:pt x="17622" y="1566"/>
                  </a:cubicBezTo>
                  <a:cubicBezTo>
                    <a:pt x="17606" y="1571"/>
                    <a:pt x="17591" y="1577"/>
                    <a:pt x="17577" y="1583"/>
                  </a:cubicBezTo>
                  <a:cubicBezTo>
                    <a:pt x="17563" y="1589"/>
                    <a:pt x="17551" y="1597"/>
                    <a:pt x="17539" y="1604"/>
                  </a:cubicBezTo>
                  <a:cubicBezTo>
                    <a:pt x="17526" y="1608"/>
                    <a:pt x="17513" y="1612"/>
                    <a:pt x="17502" y="1617"/>
                  </a:cubicBezTo>
                  <a:cubicBezTo>
                    <a:pt x="17450" y="1640"/>
                    <a:pt x="17416" y="1673"/>
                    <a:pt x="17401" y="1698"/>
                  </a:cubicBezTo>
                  <a:cubicBezTo>
                    <a:pt x="17401" y="1699"/>
                    <a:pt x="17401" y="1699"/>
                    <a:pt x="17400" y="1700"/>
                  </a:cubicBezTo>
                  <a:cubicBezTo>
                    <a:pt x="17397" y="1703"/>
                    <a:pt x="17393" y="1706"/>
                    <a:pt x="17390" y="1709"/>
                  </a:cubicBezTo>
                  <a:cubicBezTo>
                    <a:pt x="17346" y="1724"/>
                    <a:pt x="17303" y="1743"/>
                    <a:pt x="17267" y="1767"/>
                  </a:cubicBezTo>
                  <a:cubicBezTo>
                    <a:pt x="17219" y="1798"/>
                    <a:pt x="17184" y="1836"/>
                    <a:pt x="17159" y="1874"/>
                  </a:cubicBezTo>
                  <a:cubicBezTo>
                    <a:pt x="17148" y="1881"/>
                    <a:pt x="17136" y="1888"/>
                    <a:pt x="17126" y="1897"/>
                  </a:cubicBezTo>
                  <a:cubicBezTo>
                    <a:pt x="17066" y="1945"/>
                    <a:pt x="17026" y="2003"/>
                    <a:pt x="17003" y="2056"/>
                  </a:cubicBezTo>
                  <a:cubicBezTo>
                    <a:pt x="16991" y="2072"/>
                    <a:pt x="16981" y="2088"/>
                    <a:pt x="16974" y="2102"/>
                  </a:cubicBezTo>
                  <a:cubicBezTo>
                    <a:pt x="16964" y="2119"/>
                    <a:pt x="16958" y="2135"/>
                    <a:pt x="16956" y="2149"/>
                  </a:cubicBezTo>
                  <a:cubicBezTo>
                    <a:pt x="16954" y="2158"/>
                    <a:pt x="16954" y="2165"/>
                    <a:pt x="16955" y="2171"/>
                  </a:cubicBezTo>
                  <a:cubicBezTo>
                    <a:pt x="16945" y="2182"/>
                    <a:pt x="16936" y="2193"/>
                    <a:pt x="16928" y="2205"/>
                  </a:cubicBezTo>
                  <a:cubicBezTo>
                    <a:pt x="16910" y="2218"/>
                    <a:pt x="16894" y="2232"/>
                    <a:pt x="16880" y="2249"/>
                  </a:cubicBezTo>
                  <a:cubicBezTo>
                    <a:pt x="16837" y="2302"/>
                    <a:pt x="16819" y="2360"/>
                    <a:pt x="16812" y="2410"/>
                  </a:cubicBezTo>
                  <a:cubicBezTo>
                    <a:pt x="16807" y="2442"/>
                    <a:pt x="16807" y="2470"/>
                    <a:pt x="16810" y="2494"/>
                  </a:cubicBezTo>
                  <a:cubicBezTo>
                    <a:pt x="16792" y="2493"/>
                    <a:pt x="16775" y="2490"/>
                    <a:pt x="16759" y="2486"/>
                  </a:cubicBezTo>
                  <a:cubicBezTo>
                    <a:pt x="16728" y="2476"/>
                    <a:pt x="16702" y="2465"/>
                    <a:pt x="16687" y="2453"/>
                  </a:cubicBezTo>
                  <a:cubicBezTo>
                    <a:pt x="16672" y="2442"/>
                    <a:pt x="16671" y="2430"/>
                    <a:pt x="16670" y="2431"/>
                  </a:cubicBezTo>
                  <a:cubicBezTo>
                    <a:pt x="16671" y="2430"/>
                    <a:pt x="16670" y="2442"/>
                    <a:pt x="16684" y="2456"/>
                  </a:cubicBezTo>
                  <a:cubicBezTo>
                    <a:pt x="16697" y="2471"/>
                    <a:pt x="16721" y="2485"/>
                    <a:pt x="16753" y="2500"/>
                  </a:cubicBezTo>
                  <a:cubicBezTo>
                    <a:pt x="16767" y="2504"/>
                    <a:pt x="16784" y="2509"/>
                    <a:pt x="16802" y="2511"/>
                  </a:cubicBezTo>
                  <a:cubicBezTo>
                    <a:pt x="16800" y="2513"/>
                    <a:pt x="16798" y="2514"/>
                    <a:pt x="16796" y="2515"/>
                  </a:cubicBezTo>
                  <a:cubicBezTo>
                    <a:pt x="16787" y="2521"/>
                    <a:pt x="16779" y="2527"/>
                    <a:pt x="16770" y="2533"/>
                  </a:cubicBezTo>
                  <a:cubicBezTo>
                    <a:pt x="16758" y="2529"/>
                    <a:pt x="16747" y="2524"/>
                    <a:pt x="16737" y="2519"/>
                  </a:cubicBezTo>
                  <a:cubicBezTo>
                    <a:pt x="16702" y="2501"/>
                    <a:pt x="16682" y="2475"/>
                    <a:pt x="16671" y="2456"/>
                  </a:cubicBezTo>
                  <a:lnTo>
                    <a:pt x="16670" y="2456"/>
                  </a:lnTo>
                  <a:lnTo>
                    <a:pt x="16670" y="2456"/>
                  </a:lnTo>
                  <a:cubicBezTo>
                    <a:pt x="16667" y="2448"/>
                    <a:pt x="16665" y="2444"/>
                    <a:pt x="16664" y="2441"/>
                  </a:cubicBezTo>
                  <a:cubicBezTo>
                    <a:pt x="16658" y="2429"/>
                    <a:pt x="16655" y="2419"/>
                    <a:pt x="16652" y="2412"/>
                  </a:cubicBezTo>
                  <a:cubicBezTo>
                    <a:pt x="16650" y="2405"/>
                    <a:pt x="16649" y="2401"/>
                    <a:pt x="16649" y="2401"/>
                  </a:cubicBezTo>
                  <a:cubicBezTo>
                    <a:pt x="16649" y="2401"/>
                    <a:pt x="16649" y="2405"/>
                    <a:pt x="16649" y="2412"/>
                  </a:cubicBezTo>
                  <a:cubicBezTo>
                    <a:pt x="16650" y="2420"/>
                    <a:pt x="16650" y="2430"/>
                    <a:pt x="16653" y="2444"/>
                  </a:cubicBezTo>
                  <a:cubicBezTo>
                    <a:pt x="16654" y="2448"/>
                    <a:pt x="16655" y="2452"/>
                    <a:pt x="16657" y="2461"/>
                  </a:cubicBezTo>
                  <a:cubicBezTo>
                    <a:pt x="16657" y="2461"/>
                    <a:pt x="16657" y="2461"/>
                    <a:pt x="16657" y="2460"/>
                  </a:cubicBezTo>
                  <a:cubicBezTo>
                    <a:pt x="16661" y="2475"/>
                    <a:pt x="16671" y="2498"/>
                    <a:pt x="16690" y="2520"/>
                  </a:cubicBezTo>
                  <a:cubicBezTo>
                    <a:pt x="16668" y="2508"/>
                    <a:pt x="16652" y="2495"/>
                    <a:pt x="16648" y="2481"/>
                  </a:cubicBezTo>
                  <a:cubicBezTo>
                    <a:pt x="16641" y="2465"/>
                    <a:pt x="16644" y="2454"/>
                    <a:pt x="16644" y="2454"/>
                  </a:cubicBezTo>
                  <a:cubicBezTo>
                    <a:pt x="16645" y="2454"/>
                    <a:pt x="16636" y="2463"/>
                    <a:pt x="16636" y="2483"/>
                  </a:cubicBezTo>
                  <a:cubicBezTo>
                    <a:pt x="16637" y="2503"/>
                    <a:pt x="16653" y="2531"/>
                    <a:pt x="16685" y="2551"/>
                  </a:cubicBezTo>
                  <a:cubicBezTo>
                    <a:pt x="16697" y="2559"/>
                    <a:pt x="16710" y="2566"/>
                    <a:pt x="16725" y="2572"/>
                  </a:cubicBezTo>
                  <a:cubicBezTo>
                    <a:pt x="16724" y="2573"/>
                    <a:pt x="16724" y="2573"/>
                    <a:pt x="16723" y="2574"/>
                  </a:cubicBezTo>
                  <a:cubicBezTo>
                    <a:pt x="16719" y="2573"/>
                    <a:pt x="16715" y="2573"/>
                    <a:pt x="16712" y="2572"/>
                  </a:cubicBezTo>
                  <a:cubicBezTo>
                    <a:pt x="16687" y="2566"/>
                    <a:pt x="16667" y="2555"/>
                    <a:pt x="16658" y="2543"/>
                  </a:cubicBezTo>
                  <a:cubicBezTo>
                    <a:pt x="16648" y="2532"/>
                    <a:pt x="16644" y="2523"/>
                    <a:pt x="16644" y="2523"/>
                  </a:cubicBezTo>
                  <a:cubicBezTo>
                    <a:pt x="16644" y="2523"/>
                    <a:pt x="16643" y="2532"/>
                    <a:pt x="16647" y="2548"/>
                  </a:cubicBezTo>
                  <a:cubicBezTo>
                    <a:pt x="16651" y="2559"/>
                    <a:pt x="16662" y="2575"/>
                    <a:pt x="16680" y="2588"/>
                  </a:cubicBezTo>
                  <a:cubicBezTo>
                    <a:pt x="16671" y="2589"/>
                    <a:pt x="16662" y="2590"/>
                    <a:pt x="16655" y="2590"/>
                  </a:cubicBezTo>
                  <a:cubicBezTo>
                    <a:pt x="16636" y="2587"/>
                    <a:pt x="16625" y="2586"/>
                    <a:pt x="16625" y="2586"/>
                  </a:cubicBezTo>
                  <a:cubicBezTo>
                    <a:pt x="16625" y="2586"/>
                    <a:pt x="16634" y="2591"/>
                    <a:pt x="16652" y="2600"/>
                  </a:cubicBezTo>
                  <a:cubicBezTo>
                    <a:pt x="16640" y="2597"/>
                    <a:pt x="16628" y="2594"/>
                    <a:pt x="16618" y="2590"/>
                  </a:cubicBezTo>
                  <a:cubicBezTo>
                    <a:pt x="16581" y="2578"/>
                    <a:pt x="16554" y="2560"/>
                    <a:pt x="16536" y="2546"/>
                  </a:cubicBezTo>
                  <a:cubicBezTo>
                    <a:pt x="16516" y="2534"/>
                    <a:pt x="16523" y="2519"/>
                    <a:pt x="16523" y="2520"/>
                  </a:cubicBezTo>
                  <a:cubicBezTo>
                    <a:pt x="16523" y="2520"/>
                    <a:pt x="16521" y="2522"/>
                    <a:pt x="16519" y="2528"/>
                  </a:cubicBezTo>
                  <a:cubicBezTo>
                    <a:pt x="16517" y="2534"/>
                    <a:pt x="16520" y="2544"/>
                    <a:pt x="16527" y="2553"/>
                  </a:cubicBezTo>
                  <a:cubicBezTo>
                    <a:pt x="16540" y="2568"/>
                    <a:pt x="16559" y="2591"/>
                    <a:pt x="16591" y="2610"/>
                  </a:cubicBezTo>
                  <a:cubicBezTo>
                    <a:pt x="16589" y="2609"/>
                    <a:pt x="16586" y="2609"/>
                    <a:pt x="16584" y="2609"/>
                  </a:cubicBezTo>
                  <a:cubicBezTo>
                    <a:pt x="16556" y="2603"/>
                    <a:pt x="16533" y="2596"/>
                    <a:pt x="16522" y="2586"/>
                  </a:cubicBezTo>
                  <a:cubicBezTo>
                    <a:pt x="16517" y="2582"/>
                    <a:pt x="16514" y="2578"/>
                    <a:pt x="16510" y="2573"/>
                  </a:cubicBezTo>
                  <a:cubicBezTo>
                    <a:pt x="16512" y="2573"/>
                    <a:pt x="16514" y="2573"/>
                    <a:pt x="16516" y="2572"/>
                  </a:cubicBezTo>
                  <a:lnTo>
                    <a:pt x="16508" y="2571"/>
                  </a:lnTo>
                  <a:lnTo>
                    <a:pt x="16506" y="2570"/>
                  </a:lnTo>
                  <a:lnTo>
                    <a:pt x="16506" y="2573"/>
                  </a:lnTo>
                  <a:cubicBezTo>
                    <a:pt x="16508" y="2579"/>
                    <a:pt x="16508" y="2586"/>
                    <a:pt x="16512" y="2591"/>
                  </a:cubicBezTo>
                  <a:cubicBezTo>
                    <a:pt x="16521" y="2607"/>
                    <a:pt x="16543" y="2626"/>
                    <a:pt x="16573" y="2637"/>
                  </a:cubicBezTo>
                  <a:cubicBezTo>
                    <a:pt x="16602" y="2647"/>
                    <a:pt x="16636" y="2656"/>
                    <a:pt x="16674" y="2661"/>
                  </a:cubicBezTo>
                  <a:cubicBezTo>
                    <a:pt x="16673" y="2662"/>
                    <a:pt x="16673" y="2663"/>
                    <a:pt x="16673" y="2664"/>
                  </a:cubicBezTo>
                  <a:cubicBezTo>
                    <a:pt x="16658" y="2665"/>
                    <a:pt x="16644" y="2665"/>
                    <a:pt x="16632" y="2664"/>
                  </a:cubicBezTo>
                  <a:cubicBezTo>
                    <a:pt x="16603" y="2662"/>
                    <a:pt x="16579" y="2658"/>
                    <a:pt x="16567" y="2648"/>
                  </a:cubicBezTo>
                  <a:cubicBezTo>
                    <a:pt x="16555" y="2639"/>
                    <a:pt x="16554" y="2628"/>
                    <a:pt x="16553" y="2628"/>
                  </a:cubicBezTo>
                  <a:cubicBezTo>
                    <a:pt x="16554" y="2628"/>
                    <a:pt x="16550" y="2638"/>
                    <a:pt x="16558" y="2654"/>
                  </a:cubicBezTo>
                  <a:cubicBezTo>
                    <a:pt x="16568" y="2670"/>
                    <a:pt x="16593" y="2686"/>
                    <a:pt x="16625" y="2693"/>
                  </a:cubicBezTo>
                  <a:cubicBezTo>
                    <a:pt x="16631" y="2694"/>
                    <a:pt x="16637" y="2695"/>
                    <a:pt x="16643" y="2696"/>
                  </a:cubicBezTo>
                  <a:cubicBezTo>
                    <a:pt x="16638" y="2700"/>
                    <a:pt x="16633" y="2705"/>
                    <a:pt x="16628" y="2709"/>
                  </a:cubicBezTo>
                  <a:cubicBezTo>
                    <a:pt x="16609" y="2726"/>
                    <a:pt x="16593" y="2745"/>
                    <a:pt x="16581" y="2766"/>
                  </a:cubicBezTo>
                  <a:cubicBezTo>
                    <a:pt x="16574" y="2764"/>
                    <a:pt x="16567" y="2763"/>
                    <a:pt x="16562" y="2760"/>
                  </a:cubicBezTo>
                  <a:cubicBezTo>
                    <a:pt x="16544" y="2754"/>
                    <a:pt x="16534" y="2750"/>
                    <a:pt x="16534" y="2750"/>
                  </a:cubicBezTo>
                  <a:cubicBezTo>
                    <a:pt x="16534" y="2750"/>
                    <a:pt x="16542" y="2757"/>
                    <a:pt x="16556" y="2769"/>
                  </a:cubicBezTo>
                  <a:cubicBezTo>
                    <a:pt x="16560" y="2773"/>
                    <a:pt x="16567" y="2777"/>
                    <a:pt x="16574" y="2781"/>
                  </a:cubicBezTo>
                  <a:cubicBezTo>
                    <a:pt x="16573" y="2783"/>
                    <a:pt x="16571" y="2786"/>
                    <a:pt x="16570" y="2789"/>
                  </a:cubicBezTo>
                  <a:cubicBezTo>
                    <a:pt x="16548" y="2774"/>
                    <a:pt x="16529" y="2756"/>
                    <a:pt x="16505" y="2743"/>
                  </a:cubicBezTo>
                  <a:cubicBezTo>
                    <a:pt x="16507" y="2742"/>
                    <a:pt x="16509" y="2740"/>
                    <a:pt x="16512" y="2740"/>
                  </a:cubicBezTo>
                  <a:cubicBezTo>
                    <a:pt x="16509" y="2739"/>
                    <a:pt x="16506" y="2741"/>
                    <a:pt x="16503" y="2743"/>
                  </a:cubicBezTo>
                  <a:lnTo>
                    <a:pt x="16503" y="2743"/>
                  </a:lnTo>
                  <a:lnTo>
                    <a:pt x="16504" y="2744"/>
                  </a:lnTo>
                  <a:cubicBezTo>
                    <a:pt x="16527" y="2759"/>
                    <a:pt x="16544" y="2780"/>
                    <a:pt x="16565" y="2798"/>
                  </a:cubicBezTo>
                  <a:cubicBezTo>
                    <a:pt x="16562" y="2807"/>
                    <a:pt x="16558" y="2816"/>
                    <a:pt x="16555" y="2825"/>
                  </a:cubicBezTo>
                  <a:cubicBezTo>
                    <a:pt x="16546" y="2853"/>
                    <a:pt x="16544" y="2879"/>
                    <a:pt x="16547" y="2899"/>
                  </a:cubicBezTo>
                  <a:cubicBezTo>
                    <a:pt x="16522" y="2919"/>
                    <a:pt x="16501" y="2940"/>
                    <a:pt x="16485" y="2961"/>
                  </a:cubicBezTo>
                  <a:cubicBezTo>
                    <a:pt x="16472" y="2977"/>
                    <a:pt x="16464" y="2994"/>
                    <a:pt x="16459" y="3009"/>
                  </a:cubicBezTo>
                  <a:cubicBezTo>
                    <a:pt x="16391" y="2974"/>
                    <a:pt x="16322" y="2960"/>
                    <a:pt x="16322" y="2960"/>
                  </a:cubicBezTo>
                  <a:cubicBezTo>
                    <a:pt x="16322" y="2960"/>
                    <a:pt x="16178" y="2489"/>
                    <a:pt x="15861" y="2285"/>
                  </a:cubicBezTo>
                  <a:cubicBezTo>
                    <a:pt x="15544" y="2080"/>
                    <a:pt x="15016" y="1967"/>
                    <a:pt x="15016" y="1967"/>
                  </a:cubicBezTo>
                  <a:cubicBezTo>
                    <a:pt x="15016" y="1967"/>
                    <a:pt x="14708" y="1562"/>
                    <a:pt x="14462" y="1377"/>
                  </a:cubicBezTo>
                  <a:cubicBezTo>
                    <a:pt x="14217" y="1191"/>
                    <a:pt x="13815" y="980"/>
                    <a:pt x="13627" y="835"/>
                  </a:cubicBezTo>
                  <a:cubicBezTo>
                    <a:pt x="13439" y="690"/>
                    <a:pt x="13176" y="453"/>
                    <a:pt x="12938" y="330"/>
                  </a:cubicBezTo>
                  <a:cubicBezTo>
                    <a:pt x="12701" y="207"/>
                    <a:pt x="12540" y="153"/>
                    <a:pt x="12448" y="81"/>
                  </a:cubicBezTo>
                  <a:cubicBezTo>
                    <a:pt x="12355" y="8"/>
                    <a:pt x="12219" y="-15"/>
                    <a:pt x="12025" y="10"/>
                  </a:cubicBezTo>
                  <a:cubicBezTo>
                    <a:pt x="11831" y="35"/>
                    <a:pt x="11521" y="-10"/>
                    <a:pt x="11104" y="42"/>
                  </a:cubicBezTo>
                  <a:cubicBezTo>
                    <a:pt x="10687" y="95"/>
                    <a:pt x="10432" y="22"/>
                    <a:pt x="9729" y="136"/>
                  </a:cubicBezTo>
                  <a:cubicBezTo>
                    <a:pt x="9026" y="250"/>
                    <a:pt x="8929" y="294"/>
                    <a:pt x="8545" y="331"/>
                  </a:cubicBezTo>
                  <a:cubicBezTo>
                    <a:pt x="8161" y="368"/>
                    <a:pt x="7871" y="324"/>
                    <a:pt x="7559" y="378"/>
                  </a:cubicBezTo>
                  <a:cubicBezTo>
                    <a:pt x="7246" y="431"/>
                    <a:pt x="7127" y="523"/>
                    <a:pt x="6958" y="495"/>
                  </a:cubicBezTo>
                  <a:cubicBezTo>
                    <a:pt x="6790" y="467"/>
                    <a:pt x="6658" y="383"/>
                    <a:pt x="6517" y="419"/>
                  </a:cubicBezTo>
                  <a:cubicBezTo>
                    <a:pt x="6376" y="454"/>
                    <a:pt x="6264" y="659"/>
                    <a:pt x="6264" y="659"/>
                  </a:cubicBezTo>
                  <a:cubicBezTo>
                    <a:pt x="6264" y="659"/>
                    <a:pt x="6145" y="654"/>
                    <a:pt x="6047" y="686"/>
                  </a:cubicBezTo>
                  <a:cubicBezTo>
                    <a:pt x="5949" y="718"/>
                    <a:pt x="5778" y="890"/>
                    <a:pt x="5767" y="914"/>
                  </a:cubicBezTo>
                  <a:cubicBezTo>
                    <a:pt x="5755" y="937"/>
                    <a:pt x="5797" y="1166"/>
                    <a:pt x="5797" y="1166"/>
                  </a:cubicBezTo>
                  <a:cubicBezTo>
                    <a:pt x="5797" y="1166"/>
                    <a:pt x="5548" y="1247"/>
                    <a:pt x="5483" y="1286"/>
                  </a:cubicBezTo>
                  <a:cubicBezTo>
                    <a:pt x="5418" y="1325"/>
                    <a:pt x="5272" y="1484"/>
                    <a:pt x="5303" y="1550"/>
                  </a:cubicBezTo>
                  <a:cubicBezTo>
                    <a:pt x="5334" y="1616"/>
                    <a:pt x="5414" y="1631"/>
                    <a:pt x="5509" y="1605"/>
                  </a:cubicBezTo>
                  <a:cubicBezTo>
                    <a:pt x="5605" y="1578"/>
                    <a:pt x="5751" y="1416"/>
                    <a:pt x="5776" y="1411"/>
                  </a:cubicBezTo>
                  <a:cubicBezTo>
                    <a:pt x="5802" y="1406"/>
                    <a:pt x="6059" y="1378"/>
                    <a:pt x="6178" y="1355"/>
                  </a:cubicBezTo>
                  <a:cubicBezTo>
                    <a:pt x="6297" y="1331"/>
                    <a:pt x="6413" y="1283"/>
                    <a:pt x="6448" y="1305"/>
                  </a:cubicBezTo>
                  <a:cubicBezTo>
                    <a:pt x="6482" y="1327"/>
                    <a:pt x="6507" y="1416"/>
                    <a:pt x="6447" y="1442"/>
                  </a:cubicBezTo>
                  <a:cubicBezTo>
                    <a:pt x="6386" y="1468"/>
                    <a:pt x="5933" y="1683"/>
                    <a:pt x="5837" y="1730"/>
                  </a:cubicBezTo>
                  <a:cubicBezTo>
                    <a:pt x="5741" y="1776"/>
                    <a:pt x="5590" y="1843"/>
                    <a:pt x="5541" y="1921"/>
                  </a:cubicBezTo>
                  <a:cubicBezTo>
                    <a:pt x="5492" y="1999"/>
                    <a:pt x="5553" y="2097"/>
                    <a:pt x="5729" y="2043"/>
                  </a:cubicBezTo>
                  <a:cubicBezTo>
                    <a:pt x="5906" y="1989"/>
                    <a:pt x="6158" y="1845"/>
                    <a:pt x="6283" y="1798"/>
                  </a:cubicBezTo>
                  <a:cubicBezTo>
                    <a:pt x="6408" y="1752"/>
                    <a:pt x="6825" y="1572"/>
                    <a:pt x="7018" y="1565"/>
                  </a:cubicBezTo>
                  <a:cubicBezTo>
                    <a:pt x="7211" y="1558"/>
                    <a:pt x="7394" y="1605"/>
                    <a:pt x="7394" y="1728"/>
                  </a:cubicBezTo>
                  <a:cubicBezTo>
                    <a:pt x="7394" y="1852"/>
                    <a:pt x="7224" y="2012"/>
                    <a:pt x="7138" y="2161"/>
                  </a:cubicBezTo>
                  <a:cubicBezTo>
                    <a:pt x="7051" y="2311"/>
                    <a:pt x="7054" y="2480"/>
                    <a:pt x="7083" y="2556"/>
                  </a:cubicBezTo>
                  <a:cubicBezTo>
                    <a:pt x="7112" y="2632"/>
                    <a:pt x="7192" y="2668"/>
                    <a:pt x="7250" y="2647"/>
                  </a:cubicBezTo>
                  <a:cubicBezTo>
                    <a:pt x="7309" y="2627"/>
                    <a:pt x="7367" y="2460"/>
                    <a:pt x="7480" y="2310"/>
                  </a:cubicBezTo>
                  <a:cubicBezTo>
                    <a:pt x="7593" y="2161"/>
                    <a:pt x="7715" y="1996"/>
                    <a:pt x="7807" y="1964"/>
                  </a:cubicBezTo>
                  <a:cubicBezTo>
                    <a:pt x="7899" y="1933"/>
                    <a:pt x="7971" y="1876"/>
                    <a:pt x="8046" y="1756"/>
                  </a:cubicBezTo>
                  <a:cubicBezTo>
                    <a:pt x="8122" y="1635"/>
                    <a:pt x="8218" y="1535"/>
                    <a:pt x="8256" y="1443"/>
                  </a:cubicBezTo>
                  <a:cubicBezTo>
                    <a:pt x="8294" y="1351"/>
                    <a:pt x="8297" y="1273"/>
                    <a:pt x="8416" y="1204"/>
                  </a:cubicBezTo>
                  <a:cubicBezTo>
                    <a:pt x="8535" y="1135"/>
                    <a:pt x="9486" y="1218"/>
                    <a:pt x="10208" y="1221"/>
                  </a:cubicBezTo>
                  <a:cubicBezTo>
                    <a:pt x="10931" y="1224"/>
                    <a:pt x="11811" y="1164"/>
                    <a:pt x="11867" y="1201"/>
                  </a:cubicBezTo>
                  <a:cubicBezTo>
                    <a:pt x="11924" y="1237"/>
                    <a:pt x="11989" y="1463"/>
                    <a:pt x="12143" y="1658"/>
                  </a:cubicBezTo>
                  <a:cubicBezTo>
                    <a:pt x="12296" y="1853"/>
                    <a:pt x="12614" y="2151"/>
                    <a:pt x="12891" y="2357"/>
                  </a:cubicBezTo>
                  <a:cubicBezTo>
                    <a:pt x="13168" y="2564"/>
                    <a:pt x="13589" y="2886"/>
                    <a:pt x="13702" y="3001"/>
                  </a:cubicBezTo>
                  <a:cubicBezTo>
                    <a:pt x="13816" y="3116"/>
                    <a:pt x="13889" y="3182"/>
                    <a:pt x="13889" y="3182"/>
                  </a:cubicBezTo>
                  <a:cubicBezTo>
                    <a:pt x="13889" y="3182"/>
                    <a:pt x="13620" y="3407"/>
                    <a:pt x="13342" y="3668"/>
                  </a:cubicBezTo>
                  <a:cubicBezTo>
                    <a:pt x="13064" y="3928"/>
                    <a:pt x="12445" y="4538"/>
                    <a:pt x="12150" y="5024"/>
                  </a:cubicBezTo>
                  <a:cubicBezTo>
                    <a:pt x="11855" y="5509"/>
                    <a:pt x="11659" y="5838"/>
                    <a:pt x="11480" y="6052"/>
                  </a:cubicBezTo>
                  <a:cubicBezTo>
                    <a:pt x="11301" y="6265"/>
                    <a:pt x="11241" y="6384"/>
                    <a:pt x="11234" y="6431"/>
                  </a:cubicBezTo>
                  <a:cubicBezTo>
                    <a:pt x="11226" y="6477"/>
                    <a:pt x="11249" y="6596"/>
                    <a:pt x="11154" y="6677"/>
                  </a:cubicBezTo>
                  <a:cubicBezTo>
                    <a:pt x="11059" y="6758"/>
                    <a:pt x="10806" y="6864"/>
                    <a:pt x="10617" y="6957"/>
                  </a:cubicBezTo>
                  <a:cubicBezTo>
                    <a:pt x="10428" y="7050"/>
                    <a:pt x="10272" y="7128"/>
                    <a:pt x="10169" y="7210"/>
                  </a:cubicBezTo>
                  <a:cubicBezTo>
                    <a:pt x="10065" y="7291"/>
                    <a:pt x="9842" y="7501"/>
                    <a:pt x="9731" y="7553"/>
                  </a:cubicBezTo>
                  <a:cubicBezTo>
                    <a:pt x="9620" y="7605"/>
                    <a:pt x="9530" y="7616"/>
                    <a:pt x="9497" y="7665"/>
                  </a:cubicBezTo>
                  <a:cubicBezTo>
                    <a:pt x="9463" y="7714"/>
                    <a:pt x="9462" y="7854"/>
                    <a:pt x="9385" y="7865"/>
                  </a:cubicBezTo>
                  <a:cubicBezTo>
                    <a:pt x="9308" y="7875"/>
                    <a:pt x="9221" y="7876"/>
                    <a:pt x="9196" y="7920"/>
                  </a:cubicBezTo>
                  <a:cubicBezTo>
                    <a:pt x="9171" y="7964"/>
                    <a:pt x="9023" y="8106"/>
                    <a:pt x="9045" y="8150"/>
                  </a:cubicBezTo>
                  <a:cubicBezTo>
                    <a:pt x="9068" y="8193"/>
                    <a:pt x="9096" y="8248"/>
                    <a:pt x="9096" y="8248"/>
                  </a:cubicBezTo>
                  <a:cubicBezTo>
                    <a:pt x="9096" y="8248"/>
                    <a:pt x="8833" y="8560"/>
                    <a:pt x="8679" y="8877"/>
                  </a:cubicBezTo>
                  <a:cubicBezTo>
                    <a:pt x="8525" y="9195"/>
                    <a:pt x="8454" y="9402"/>
                    <a:pt x="8454" y="9440"/>
                  </a:cubicBezTo>
                  <a:cubicBezTo>
                    <a:pt x="8454" y="9478"/>
                    <a:pt x="8464" y="9705"/>
                    <a:pt x="8399" y="9779"/>
                  </a:cubicBezTo>
                  <a:cubicBezTo>
                    <a:pt x="8333" y="9853"/>
                    <a:pt x="8284" y="9915"/>
                    <a:pt x="8264" y="10000"/>
                  </a:cubicBezTo>
                  <a:cubicBezTo>
                    <a:pt x="8243" y="10085"/>
                    <a:pt x="8112" y="10257"/>
                    <a:pt x="7915" y="10434"/>
                  </a:cubicBezTo>
                  <a:cubicBezTo>
                    <a:pt x="7719" y="10611"/>
                    <a:pt x="7404" y="10928"/>
                    <a:pt x="7128" y="11393"/>
                  </a:cubicBezTo>
                  <a:cubicBezTo>
                    <a:pt x="6853" y="11858"/>
                    <a:pt x="6728" y="12165"/>
                    <a:pt x="6632" y="12420"/>
                  </a:cubicBezTo>
                  <a:cubicBezTo>
                    <a:pt x="6537" y="12676"/>
                    <a:pt x="6426" y="13141"/>
                    <a:pt x="6207" y="13343"/>
                  </a:cubicBezTo>
                  <a:cubicBezTo>
                    <a:pt x="5987" y="13545"/>
                    <a:pt x="5540" y="13843"/>
                    <a:pt x="5177" y="14126"/>
                  </a:cubicBezTo>
                  <a:cubicBezTo>
                    <a:pt x="4815" y="14410"/>
                    <a:pt x="4435" y="14611"/>
                    <a:pt x="4200" y="14947"/>
                  </a:cubicBezTo>
                  <a:cubicBezTo>
                    <a:pt x="3966" y="15283"/>
                    <a:pt x="3982" y="15456"/>
                    <a:pt x="3780" y="15657"/>
                  </a:cubicBezTo>
                  <a:cubicBezTo>
                    <a:pt x="3577" y="15857"/>
                    <a:pt x="3158" y="16426"/>
                    <a:pt x="2851" y="16738"/>
                  </a:cubicBezTo>
                  <a:cubicBezTo>
                    <a:pt x="2545" y="17051"/>
                    <a:pt x="1776" y="17757"/>
                    <a:pt x="1695" y="17772"/>
                  </a:cubicBezTo>
                  <a:cubicBezTo>
                    <a:pt x="1614" y="17787"/>
                    <a:pt x="1205" y="17710"/>
                    <a:pt x="973" y="17701"/>
                  </a:cubicBezTo>
                  <a:cubicBezTo>
                    <a:pt x="742" y="17691"/>
                    <a:pt x="676" y="17727"/>
                    <a:pt x="676" y="17727"/>
                  </a:cubicBezTo>
                  <a:cubicBezTo>
                    <a:pt x="676" y="17727"/>
                    <a:pt x="497" y="17683"/>
                    <a:pt x="410" y="17679"/>
                  </a:cubicBezTo>
                  <a:cubicBezTo>
                    <a:pt x="322" y="17676"/>
                    <a:pt x="201" y="17675"/>
                    <a:pt x="179" y="17932"/>
                  </a:cubicBezTo>
                  <a:cubicBezTo>
                    <a:pt x="157" y="18188"/>
                    <a:pt x="116" y="18579"/>
                    <a:pt x="143" y="18918"/>
                  </a:cubicBezTo>
                  <a:cubicBezTo>
                    <a:pt x="170" y="19257"/>
                    <a:pt x="148" y="19506"/>
                    <a:pt x="78" y="19797"/>
                  </a:cubicBezTo>
                  <a:cubicBezTo>
                    <a:pt x="8" y="20088"/>
                    <a:pt x="-34" y="20581"/>
                    <a:pt x="38" y="20859"/>
                  </a:cubicBezTo>
                  <a:cubicBezTo>
                    <a:pt x="110" y="21137"/>
                    <a:pt x="342" y="21481"/>
                    <a:pt x="479" y="21533"/>
                  </a:cubicBezTo>
                  <a:cubicBezTo>
                    <a:pt x="615" y="21585"/>
                    <a:pt x="802" y="21507"/>
                    <a:pt x="846" y="21439"/>
                  </a:cubicBezTo>
                  <a:cubicBezTo>
                    <a:pt x="890" y="21371"/>
                    <a:pt x="914" y="21129"/>
                    <a:pt x="958" y="21027"/>
                  </a:cubicBezTo>
                  <a:cubicBezTo>
                    <a:pt x="1002" y="20924"/>
                    <a:pt x="1033" y="20633"/>
                    <a:pt x="1044" y="20575"/>
                  </a:cubicBezTo>
                  <a:cubicBezTo>
                    <a:pt x="1054" y="20517"/>
                    <a:pt x="1157" y="20356"/>
                    <a:pt x="1312" y="20194"/>
                  </a:cubicBezTo>
                  <a:cubicBezTo>
                    <a:pt x="1467" y="20032"/>
                    <a:pt x="1641" y="19840"/>
                    <a:pt x="1700" y="19729"/>
                  </a:cubicBezTo>
                  <a:cubicBezTo>
                    <a:pt x="1760" y="19617"/>
                    <a:pt x="1823" y="19466"/>
                    <a:pt x="1908" y="19450"/>
                  </a:cubicBezTo>
                  <a:cubicBezTo>
                    <a:pt x="1977" y="19437"/>
                    <a:pt x="2136" y="19411"/>
                    <a:pt x="2234" y="19367"/>
                  </a:cubicBezTo>
                  <a:cubicBezTo>
                    <a:pt x="2347" y="19317"/>
                    <a:pt x="2438" y="19250"/>
                    <a:pt x="2399" y="19188"/>
                  </a:cubicBezTo>
                  <a:cubicBezTo>
                    <a:pt x="2359" y="19126"/>
                    <a:pt x="2236" y="19114"/>
                    <a:pt x="2236" y="19114"/>
                  </a:cubicBezTo>
                  <a:cubicBezTo>
                    <a:pt x="2236" y="19114"/>
                    <a:pt x="2466" y="18773"/>
                    <a:pt x="2568" y="18612"/>
                  </a:cubicBezTo>
                  <a:cubicBezTo>
                    <a:pt x="2671" y="18451"/>
                    <a:pt x="3176" y="17977"/>
                    <a:pt x="3460" y="17697"/>
                  </a:cubicBezTo>
                  <a:cubicBezTo>
                    <a:pt x="3745" y="17417"/>
                    <a:pt x="4449" y="16936"/>
                    <a:pt x="4702" y="16758"/>
                  </a:cubicBezTo>
                  <a:cubicBezTo>
                    <a:pt x="4954" y="16579"/>
                    <a:pt x="5969" y="15668"/>
                    <a:pt x="6102" y="15550"/>
                  </a:cubicBezTo>
                  <a:cubicBezTo>
                    <a:pt x="6236" y="15431"/>
                    <a:pt x="6773" y="15076"/>
                    <a:pt x="6997" y="14949"/>
                  </a:cubicBezTo>
                  <a:cubicBezTo>
                    <a:pt x="7221" y="14823"/>
                    <a:pt x="7521" y="14671"/>
                    <a:pt x="7521" y="14671"/>
                  </a:cubicBezTo>
                  <a:cubicBezTo>
                    <a:pt x="7521" y="14671"/>
                    <a:pt x="7781" y="15326"/>
                    <a:pt x="7916" y="15660"/>
                  </a:cubicBezTo>
                  <a:cubicBezTo>
                    <a:pt x="8051" y="15993"/>
                    <a:pt x="8186" y="16288"/>
                    <a:pt x="8411" y="16571"/>
                  </a:cubicBezTo>
                  <a:cubicBezTo>
                    <a:pt x="8636" y="16855"/>
                    <a:pt x="8894" y="17093"/>
                    <a:pt x="9119" y="17119"/>
                  </a:cubicBezTo>
                  <a:cubicBezTo>
                    <a:pt x="9344" y="17144"/>
                    <a:pt x="9578" y="17018"/>
                    <a:pt x="9492" y="16803"/>
                  </a:cubicBezTo>
                  <a:cubicBezTo>
                    <a:pt x="9406" y="16588"/>
                    <a:pt x="9264" y="16343"/>
                    <a:pt x="9272" y="16165"/>
                  </a:cubicBezTo>
                  <a:cubicBezTo>
                    <a:pt x="9279" y="15987"/>
                    <a:pt x="9294" y="15839"/>
                    <a:pt x="9344" y="15797"/>
                  </a:cubicBezTo>
                  <a:cubicBezTo>
                    <a:pt x="9394" y="15754"/>
                    <a:pt x="9430" y="15667"/>
                    <a:pt x="9409" y="15565"/>
                  </a:cubicBezTo>
                  <a:cubicBezTo>
                    <a:pt x="9388" y="15464"/>
                    <a:pt x="9408" y="15356"/>
                    <a:pt x="9441" y="15297"/>
                  </a:cubicBezTo>
                  <a:cubicBezTo>
                    <a:pt x="9475" y="15238"/>
                    <a:pt x="9429" y="15068"/>
                    <a:pt x="9479" y="15025"/>
                  </a:cubicBezTo>
                  <a:cubicBezTo>
                    <a:pt x="9529" y="14983"/>
                    <a:pt x="9708" y="14830"/>
                    <a:pt x="9788" y="14744"/>
                  </a:cubicBezTo>
                  <a:cubicBezTo>
                    <a:pt x="9867" y="14659"/>
                    <a:pt x="9848" y="14595"/>
                    <a:pt x="9848" y="14595"/>
                  </a:cubicBezTo>
                  <a:cubicBezTo>
                    <a:pt x="9848" y="14595"/>
                    <a:pt x="10024" y="14488"/>
                    <a:pt x="10361" y="14425"/>
                  </a:cubicBezTo>
                  <a:cubicBezTo>
                    <a:pt x="10699" y="14361"/>
                    <a:pt x="11177" y="14261"/>
                    <a:pt x="11921" y="14228"/>
                  </a:cubicBezTo>
                  <a:cubicBezTo>
                    <a:pt x="12665" y="14196"/>
                    <a:pt x="13594" y="14184"/>
                    <a:pt x="14182" y="14078"/>
                  </a:cubicBezTo>
                  <a:cubicBezTo>
                    <a:pt x="14770" y="13972"/>
                    <a:pt x="15052" y="13897"/>
                    <a:pt x="15186" y="13892"/>
                  </a:cubicBezTo>
                  <a:cubicBezTo>
                    <a:pt x="15321" y="13888"/>
                    <a:pt x="15611" y="13915"/>
                    <a:pt x="15750" y="13880"/>
                  </a:cubicBezTo>
                  <a:cubicBezTo>
                    <a:pt x="15890" y="13844"/>
                    <a:pt x="16255" y="13629"/>
                    <a:pt x="16419" y="13580"/>
                  </a:cubicBezTo>
                  <a:cubicBezTo>
                    <a:pt x="16583" y="13531"/>
                    <a:pt x="16763" y="13363"/>
                    <a:pt x="16805" y="13242"/>
                  </a:cubicBezTo>
                  <a:cubicBezTo>
                    <a:pt x="16848" y="13120"/>
                    <a:pt x="16927" y="12650"/>
                    <a:pt x="16890" y="12559"/>
                  </a:cubicBezTo>
                  <a:cubicBezTo>
                    <a:pt x="16853" y="12467"/>
                    <a:pt x="16465" y="12058"/>
                    <a:pt x="16291" y="11797"/>
                  </a:cubicBezTo>
                  <a:cubicBezTo>
                    <a:pt x="16116" y="11535"/>
                    <a:pt x="15805" y="11218"/>
                    <a:pt x="15805" y="11218"/>
                  </a:cubicBezTo>
                  <a:cubicBezTo>
                    <a:pt x="15805" y="11218"/>
                    <a:pt x="15840" y="11181"/>
                    <a:pt x="15699" y="11053"/>
                  </a:cubicBezTo>
                  <a:cubicBezTo>
                    <a:pt x="15557" y="10925"/>
                    <a:pt x="14673" y="10181"/>
                    <a:pt x="14299" y="9919"/>
                  </a:cubicBezTo>
                  <a:cubicBezTo>
                    <a:pt x="13924" y="9657"/>
                    <a:pt x="13689" y="9497"/>
                    <a:pt x="13672" y="9473"/>
                  </a:cubicBezTo>
                  <a:cubicBezTo>
                    <a:pt x="13655" y="9450"/>
                    <a:pt x="13553" y="9353"/>
                    <a:pt x="13553" y="9353"/>
                  </a:cubicBezTo>
                  <a:cubicBezTo>
                    <a:pt x="13553" y="9353"/>
                    <a:pt x="13562" y="9280"/>
                    <a:pt x="13555" y="9216"/>
                  </a:cubicBezTo>
                  <a:cubicBezTo>
                    <a:pt x="13547" y="9152"/>
                    <a:pt x="13536" y="9054"/>
                    <a:pt x="13536" y="9054"/>
                  </a:cubicBezTo>
                  <a:cubicBezTo>
                    <a:pt x="13536" y="9054"/>
                    <a:pt x="13707" y="8925"/>
                    <a:pt x="14133" y="8704"/>
                  </a:cubicBezTo>
                  <a:cubicBezTo>
                    <a:pt x="14560" y="8484"/>
                    <a:pt x="14960" y="8121"/>
                    <a:pt x="15154" y="7956"/>
                  </a:cubicBezTo>
                  <a:cubicBezTo>
                    <a:pt x="15347" y="7791"/>
                    <a:pt x="15816" y="7562"/>
                    <a:pt x="16155" y="7342"/>
                  </a:cubicBezTo>
                  <a:cubicBezTo>
                    <a:pt x="16494" y="7122"/>
                    <a:pt x="16512" y="6976"/>
                    <a:pt x="16712" y="6825"/>
                  </a:cubicBezTo>
                  <a:cubicBezTo>
                    <a:pt x="16911" y="6674"/>
                    <a:pt x="17038" y="6572"/>
                    <a:pt x="17064" y="6573"/>
                  </a:cubicBezTo>
                  <a:cubicBezTo>
                    <a:pt x="17091" y="6575"/>
                    <a:pt x="17477" y="6900"/>
                    <a:pt x="17651" y="7116"/>
                  </a:cubicBezTo>
                  <a:cubicBezTo>
                    <a:pt x="17824" y="7332"/>
                    <a:pt x="18244" y="7689"/>
                    <a:pt x="18641" y="7877"/>
                  </a:cubicBezTo>
                  <a:cubicBezTo>
                    <a:pt x="19037" y="8065"/>
                    <a:pt x="19496" y="8195"/>
                    <a:pt x="19719" y="8357"/>
                  </a:cubicBezTo>
                  <a:cubicBezTo>
                    <a:pt x="19943" y="8519"/>
                    <a:pt x="20255" y="8654"/>
                    <a:pt x="20530" y="8629"/>
                  </a:cubicBezTo>
                  <a:cubicBezTo>
                    <a:pt x="20805" y="8604"/>
                    <a:pt x="21016" y="8547"/>
                    <a:pt x="21027" y="8417"/>
                  </a:cubicBezTo>
                  <a:cubicBezTo>
                    <a:pt x="21038" y="8287"/>
                    <a:pt x="21087" y="8044"/>
                    <a:pt x="21132" y="7907"/>
                  </a:cubicBezTo>
                  <a:cubicBezTo>
                    <a:pt x="21176" y="7770"/>
                    <a:pt x="21131" y="7535"/>
                    <a:pt x="21202" y="7362"/>
                  </a:cubicBezTo>
                  <a:cubicBezTo>
                    <a:pt x="21273" y="7188"/>
                    <a:pt x="21398" y="6589"/>
                    <a:pt x="21397" y="6255"/>
                  </a:cubicBezTo>
                  <a:cubicBezTo>
                    <a:pt x="21397" y="5921"/>
                    <a:pt x="21395" y="5094"/>
                    <a:pt x="21395" y="5094"/>
                  </a:cubicBezTo>
                  <a:cubicBezTo>
                    <a:pt x="21395" y="5094"/>
                    <a:pt x="21484" y="5078"/>
                    <a:pt x="21476" y="5007"/>
                  </a:cubicBezTo>
                  <a:cubicBezTo>
                    <a:pt x="21467" y="4935"/>
                    <a:pt x="21426" y="4806"/>
                    <a:pt x="21439" y="46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59884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4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11" name="Shape 183"/>
            <p:cNvSpPr/>
            <p:nvPr/>
          </p:nvSpPr>
          <p:spPr>
            <a:xfrm>
              <a:off x="2348032" y="4560710"/>
              <a:ext cx="1168107" cy="133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306" extrusionOk="0">
                  <a:moveTo>
                    <a:pt x="21167" y="5488"/>
                  </a:moveTo>
                  <a:cubicBezTo>
                    <a:pt x="21167" y="5387"/>
                    <a:pt x="20949" y="5134"/>
                    <a:pt x="20858" y="5064"/>
                  </a:cubicBezTo>
                  <a:cubicBezTo>
                    <a:pt x="20766" y="4993"/>
                    <a:pt x="20525" y="4831"/>
                    <a:pt x="20468" y="4750"/>
                  </a:cubicBezTo>
                  <a:cubicBezTo>
                    <a:pt x="20411" y="4669"/>
                    <a:pt x="20319" y="4588"/>
                    <a:pt x="20250" y="4558"/>
                  </a:cubicBezTo>
                  <a:cubicBezTo>
                    <a:pt x="20182" y="4528"/>
                    <a:pt x="20136" y="4467"/>
                    <a:pt x="20136" y="4467"/>
                  </a:cubicBezTo>
                  <a:cubicBezTo>
                    <a:pt x="19872" y="4315"/>
                    <a:pt x="19769" y="4780"/>
                    <a:pt x="19505" y="5013"/>
                  </a:cubicBezTo>
                  <a:cubicBezTo>
                    <a:pt x="19242" y="5246"/>
                    <a:pt x="19299" y="5953"/>
                    <a:pt x="19311" y="6085"/>
                  </a:cubicBezTo>
                  <a:cubicBezTo>
                    <a:pt x="19312" y="6097"/>
                    <a:pt x="19303" y="6120"/>
                    <a:pt x="19291" y="6148"/>
                  </a:cubicBezTo>
                  <a:cubicBezTo>
                    <a:pt x="19284" y="6164"/>
                    <a:pt x="19275" y="6183"/>
                    <a:pt x="19263" y="6203"/>
                  </a:cubicBezTo>
                  <a:cubicBezTo>
                    <a:pt x="19259" y="6210"/>
                    <a:pt x="19256" y="6217"/>
                    <a:pt x="19252" y="6224"/>
                  </a:cubicBezTo>
                  <a:cubicBezTo>
                    <a:pt x="19237" y="6249"/>
                    <a:pt x="19221" y="6276"/>
                    <a:pt x="19203" y="6305"/>
                  </a:cubicBezTo>
                  <a:cubicBezTo>
                    <a:pt x="19200" y="6309"/>
                    <a:pt x="19198" y="6313"/>
                    <a:pt x="19195" y="6317"/>
                  </a:cubicBezTo>
                  <a:cubicBezTo>
                    <a:pt x="19173" y="6353"/>
                    <a:pt x="19148" y="6391"/>
                    <a:pt x="19121" y="6431"/>
                  </a:cubicBezTo>
                  <a:cubicBezTo>
                    <a:pt x="19119" y="6433"/>
                    <a:pt x="19117" y="6435"/>
                    <a:pt x="19116" y="6437"/>
                  </a:cubicBezTo>
                  <a:cubicBezTo>
                    <a:pt x="19091" y="6474"/>
                    <a:pt x="19064" y="6513"/>
                    <a:pt x="19036" y="6552"/>
                  </a:cubicBezTo>
                  <a:cubicBezTo>
                    <a:pt x="18794" y="6893"/>
                    <a:pt x="18466" y="7299"/>
                    <a:pt x="18383" y="7348"/>
                  </a:cubicBezTo>
                  <a:cubicBezTo>
                    <a:pt x="18245" y="7429"/>
                    <a:pt x="17695" y="7621"/>
                    <a:pt x="17695" y="7621"/>
                  </a:cubicBezTo>
                  <a:cubicBezTo>
                    <a:pt x="17305" y="6984"/>
                    <a:pt x="17133" y="6984"/>
                    <a:pt x="16835" y="6722"/>
                  </a:cubicBezTo>
                  <a:cubicBezTo>
                    <a:pt x="16538" y="6459"/>
                    <a:pt x="16400" y="6469"/>
                    <a:pt x="16251" y="5852"/>
                  </a:cubicBezTo>
                  <a:cubicBezTo>
                    <a:pt x="16102" y="5235"/>
                    <a:pt x="15243" y="4639"/>
                    <a:pt x="15243" y="4639"/>
                  </a:cubicBezTo>
                  <a:cubicBezTo>
                    <a:pt x="15243" y="4639"/>
                    <a:pt x="15426" y="4366"/>
                    <a:pt x="15655" y="4214"/>
                  </a:cubicBezTo>
                  <a:cubicBezTo>
                    <a:pt x="15884" y="4063"/>
                    <a:pt x="16091" y="4245"/>
                    <a:pt x="16389" y="4265"/>
                  </a:cubicBezTo>
                  <a:cubicBezTo>
                    <a:pt x="16687" y="4285"/>
                    <a:pt x="16755" y="4123"/>
                    <a:pt x="16790" y="4032"/>
                  </a:cubicBezTo>
                  <a:cubicBezTo>
                    <a:pt x="16824" y="3941"/>
                    <a:pt x="16893" y="3891"/>
                    <a:pt x="16961" y="3830"/>
                  </a:cubicBezTo>
                  <a:cubicBezTo>
                    <a:pt x="17030" y="3770"/>
                    <a:pt x="16950" y="3699"/>
                    <a:pt x="17030" y="3668"/>
                  </a:cubicBezTo>
                  <a:cubicBezTo>
                    <a:pt x="17111" y="3638"/>
                    <a:pt x="17168" y="3446"/>
                    <a:pt x="17168" y="3385"/>
                  </a:cubicBezTo>
                  <a:cubicBezTo>
                    <a:pt x="17168" y="3325"/>
                    <a:pt x="17168" y="3335"/>
                    <a:pt x="17363" y="3294"/>
                  </a:cubicBezTo>
                  <a:cubicBezTo>
                    <a:pt x="17557" y="3254"/>
                    <a:pt x="17271" y="2678"/>
                    <a:pt x="17282" y="2607"/>
                  </a:cubicBezTo>
                  <a:cubicBezTo>
                    <a:pt x="17294" y="2536"/>
                    <a:pt x="17431" y="2587"/>
                    <a:pt x="17500" y="2405"/>
                  </a:cubicBezTo>
                  <a:cubicBezTo>
                    <a:pt x="17547" y="2282"/>
                    <a:pt x="17520" y="1775"/>
                    <a:pt x="17409" y="1354"/>
                  </a:cubicBezTo>
                  <a:cubicBezTo>
                    <a:pt x="17618" y="1338"/>
                    <a:pt x="18080" y="1245"/>
                    <a:pt x="18348" y="757"/>
                  </a:cubicBezTo>
                  <a:cubicBezTo>
                    <a:pt x="18348" y="757"/>
                    <a:pt x="18127" y="894"/>
                    <a:pt x="18001" y="861"/>
                  </a:cubicBezTo>
                  <a:cubicBezTo>
                    <a:pt x="18001" y="861"/>
                    <a:pt x="18392" y="653"/>
                    <a:pt x="18348" y="386"/>
                  </a:cubicBezTo>
                  <a:cubicBezTo>
                    <a:pt x="18348" y="386"/>
                    <a:pt x="17953" y="666"/>
                    <a:pt x="17826" y="601"/>
                  </a:cubicBezTo>
                  <a:cubicBezTo>
                    <a:pt x="17826" y="601"/>
                    <a:pt x="17817" y="334"/>
                    <a:pt x="17691" y="230"/>
                  </a:cubicBezTo>
                  <a:cubicBezTo>
                    <a:pt x="17691" y="230"/>
                    <a:pt x="17573" y="562"/>
                    <a:pt x="17329" y="477"/>
                  </a:cubicBezTo>
                  <a:cubicBezTo>
                    <a:pt x="17329" y="477"/>
                    <a:pt x="17447" y="397"/>
                    <a:pt x="17425" y="326"/>
                  </a:cubicBezTo>
                  <a:cubicBezTo>
                    <a:pt x="17425" y="326"/>
                    <a:pt x="16464" y="378"/>
                    <a:pt x="16126" y="178"/>
                  </a:cubicBezTo>
                  <a:cubicBezTo>
                    <a:pt x="15476" y="-209"/>
                    <a:pt x="14973" y="125"/>
                    <a:pt x="14818" y="340"/>
                  </a:cubicBezTo>
                  <a:cubicBezTo>
                    <a:pt x="14818" y="340"/>
                    <a:pt x="13498" y="418"/>
                    <a:pt x="13727" y="2060"/>
                  </a:cubicBezTo>
                  <a:cubicBezTo>
                    <a:pt x="13727" y="2060"/>
                    <a:pt x="13845" y="2555"/>
                    <a:pt x="13631" y="2653"/>
                  </a:cubicBezTo>
                  <a:lnTo>
                    <a:pt x="13778" y="2653"/>
                  </a:lnTo>
                  <a:cubicBezTo>
                    <a:pt x="13778" y="2653"/>
                    <a:pt x="13645" y="2861"/>
                    <a:pt x="13557" y="2854"/>
                  </a:cubicBezTo>
                  <a:lnTo>
                    <a:pt x="13749" y="2855"/>
                  </a:lnTo>
                  <a:lnTo>
                    <a:pt x="13736" y="2951"/>
                  </a:lnTo>
                  <a:cubicBezTo>
                    <a:pt x="13533" y="3086"/>
                    <a:pt x="13306" y="3163"/>
                    <a:pt x="13306" y="3163"/>
                  </a:cubicBezTo>
                  <a:cubicBezTo>
                    <a:pt x="13151" y="3193"/>
                    <a:pt x="12962" y="3193"/>
                    <a:pt x="12653" y="3087"/>
                  </a:cubicBezTo>
                  <a:cubicBezTo>
                    <a:pt x="12344" y="2981"/>
                    <a:pt x="12309" y="2814"/>
                    <a:pt x="11828" y="2526"/>
                  </a:cubicBezTo>
                  <a:cubicBezTo>
                    <a:pt x="11347" y="2238"/>
                    <a:pt x="10298" y="2344"/>
                    <a:pt x="10298" y="2344"/>
                  </a:cubicBezTo>
                  <a:cubicBezTo>
                    <a:pt x="10298" y="2253"/>
                    <a:pt x="10084" y="2179"/>
                    <a:pt x="9905" y="2148"/>
                  </a:cubicBezTo>
                  <a:cubicBezTo>
                    <a:pt x="9905" y="2148"/>
                    <a:pt x="9905" y="2148"/>
                    <a:pt x="9905" y="2148"/>
                  </a:cubicBezTo>
                  <a:cubicBezTo>
                    <a:pt x="9892" y="2145"/>
                    <a:pt x="9880" y="2144"/>
                    <a:pt x="9867" y="2142"/>
                  </a:cubicBezTo>
                  <a:cubicBezTo>
                    <a:pt x="9852" y="2140"/>
                    <a:pt x="9835" y="2137"/>
                    <a:pt x="9821" y="2136"/>
                  </a:cubicBezTo>
                  <a:cubicBezTo>
                    <a:pt x="9794" y="2133"/>
                    <a:pt x="9769" y="2132"/>
                    <a:pt x="9748" y="2132"/>
                  </a:cubicBezTo>
                  <a:cubicBezTo>
                    <a:pt x="9732" y="2132"/>
                    <a:pt x="9708" y="2128"/>
                    <a:pt x="9679" y="2123"/>
                  </a:cubicBezTo>
                  <a:cubicBezTo>
                    <a:pt x="9673" y="2122"/>
                    <a:pt x="9668" y="2121"/>
                    <a:pt x="9661" y="2120"/>
                  </a:cubicBezTo>
                  <a:cubicBezTo>
                    <a:pt x="9631" y="2114"/>
                    <a:pt x="9596" y="2106"/>
                    <a:pt x="9556" y="2096"/>
                  </a:cubicBezTo>
                  <a:cubicBezTo>
                    <a:pt x="9548" y="2094"/>
                    <a:pt x="9539" y="2091"/>
                    <a:pt x="9530" y="2089"/>
                  </a:cubicBezTo>
                  <a:cubicBezTo>
                    <a:pt x="9490" y="2079"/>
                    <a:pt x="9446" y="2067"/>
                    <a:pt x="9398" y="2054"/>
                  </a:cubicBezTo>
                  <a:cubicBezTo>
                    <a:pt x="9393" y="2053"/>
                    <a:pt x="9388" y="2052"/>
                    <a:pt x="9383" y="2050"/>
                  </a:cubicBezTo>
                  <a:cubicBezTo>
                    <a:pt x="9330" y="2036"/>
                    <a:pt x="9271" y="2019"/>
                    <a:pt x="9209" y="2002"/>
                  </a:cubicBezTo>
                  <a:cubicBezTo>
                    <a:pt x="9137" y="1982"/>
                    <a:pt x="9059" y="1960"/>
                    <a:pt x="8977" y="1937"/>
                  </a:cubicBezTo>
                  <a:cubicBezTo>
                    <a:pt x="8974" y="1936"/>
                    <a:pt x="8971" y="1935"/>
                    <a:pt x="8968" y="1934"/>
                  </a:cubicBezTo>
                  <a:cubicBezTo>
                    <a:pt x="8897" y="1914"/>
                    <a:pt x="8822" y="1893"/>
                    <a:pt x="8744" y="1872"/>
                  </a:cubicBezTo>
                  <a:cubicBezTo>
                    <a:pt x="8737" y="1870"/>
                    <a:pt x="8731" y="1868"/>
                    <a:pt x="8724" y="1866"/>
                  </a:cubicBezTo>
                  <a:cubicBezTo>
                    <a:pt x="8648" y="1846"/>
                    <a:pt x="8570" y="1825"/>
                    <a:pt x="8491" y="1804"/>
                  </a:cubicBezTo>
                  <a:cubicBezTo>
                    <a:pt x="8476" y="1800"/>
                    <a:pt x="8461" y="1796"/>
                    <a:pt x="8446" y="1792"/>
                  </a:cubicBezTo>
                  <a:cubicBezTo>
                    <a:pt x="8365" y="1771"/>
                    <a:pt x="8283" y="1750"/>
                    <a:pt x="8200" y="1729"/>
                  </a:cubicBezTo>
                  <a:cubicBezTo>
                    <a:pt x="8199" y="1729"/>
                    <a:pt x="8198" y="1729"/>
                    <a:pt x="8197" y="1729"/>
                  </a:cubicBezTo>
                  <a:cubicBezTo>
                    <a:pt x="8197" y="1729"/>
                    <a:pt x="8197" y="1729"/>
                    <a:pt x="8197" y="1729"/>
                  </a:cubicBezTo>
                  <a:cubicBezTo>
                    <a:pt x="8033" y="1688"/>
                    <a:pt x="7867" y="1650"/>
                    <a:pt x="7703" y="1616"/>
                  </a:cubicBezTo>
                  <a:cubicBezTo>
                    <a:pt x="6809" y="1434"/>
                    <a:pt x="6070" y="1586"/>
                    <a:pt x="5812" y="1722"/>
                  </a:cubicBezTo>
                  <a:cubicBezTo>
                    <a:pt x="5554" y="1859"/>
                    <a:pt x="3664" y="2647"/>
                    <a:pt x="2856" y="3072"/>
                  </a:cubicBezTo>
                  <a:cubicBezTo>
                    <a:pt x="2048" y="3496"/>
                    <a:pt x="1945" y="3375"/>
                    <a:pt x="1360" y="3496"/>
                  </a:cubicBezTo>
                  <a:cubicBezTo>
                    <a:pt x="776" y="3618"/>
                    <a:pt x="518" y="3724"/>
                    <a:pt x="466" y="4042"/>
                  </a:cubicBezTo>
                  <a:cubicBezTo>
                    <a:pt x="415" y="4361"/>
                    <a:pt x="260" y="4998"/>
                    <a:pt x="587" y="5301"/>
                  </a:cubicBezTo>
                  <a:cubicBezTo>
                    <a:pt x="913" y="5604"/>
                    <a:pt x="1102" y="5347"/>
                    <a:pt x="1343" y="5271"/>
                  </a:cubicBezTo>
                  <a:cubicBezTo>
                    <a:pt x="1584" y="5195"/>
                    <a:pt x="1738" y="5059"/>
                    <a:pt x="1979" y="5043"/>
                  </a:cubicBezTo>
                  <a:cubicBezTo>
                    <a:pt x="2220" y="5028"/>
                    <a:pt x="2735" y="4285"/>
                    <a:pt x="3027" y="4027"/>
                  </a:cubicBezTo>
                  <a:cubicBezTo>
                    <a:pt x="3320" y="3770"/>
                    <a:pt x="3715" y="3648"/>
                    <a:pt x="4506" y="3436"/>
                  </a:cubicBezTo>
                  <a:cubicBezTo>
                    <a:pt x="5296" y="3224"/>
                    <a:pt x="5829" y="3117"/>
                    <a:pt x="6276" y="2951"/>
                  </a:cubicBezTo>
                  <a:cubicBezTo>
                    <a:pt x="6723" y="2784"/>
                    <a:pt x="6912" y="2829"/>
                    <a:pt x="7136" y="2829"/>
                  </a:cubicBezTo>
                  <a:cubicBezTo>
                    <a:pt x="7313" y="2829"/>
                    <a:pt x="7450" y="2927"/>
                    <a:pt x="7788" y="3155"/>
                  </a:cubicBezTo>
                  <a:cubicBezTo>
                    <a:pt x="7788" y="3155"/>
                    <a:pt x="7788" y="3155"/>
                    <a:pt x="7788" y="3155"/>
                  </a:cubicBezTo>
                  <a:cubicBezTo>
                    <a:pt x="7802" y="3164"/>
                    <a:pt x="7817" y="3174"/>
                    <a:pt x="7831" y="3183"/>
                  </a:cubicBezTo>
                  <a:cubicBezTo>
                    <a:pt x="7857" y="3201"/>
                    <a:pt x="7882" y="3217"/>
                    <a:pt x="7910" y="3237"/>
                  </a:cubicBezTo>
                  <a:cubicBezTo>
                    <a:pt x="7968" y="3275"/>
                    <a:pt x="8029" y="3315"/>
                    <a:pt x="8098" y="3360"/>
                  </a:cubicBezTo>
                  <a:cubicBezTo>
                    <a:pt x="8163" y="3402"/>
                    <a:pt x="8235" y="3442"/>
                    <a:pt x="8310" y="3479"/>
                  </a:cubicBezTo>
                  <a:cubicBezTo>
                    <a:pt x="8316" y="3482"/>
                    <a:pt x="8321" y="3485"/>
                    <a:pt x="8327" y="3488"/>
                  </a:cubicBezTo>
                  <a:cubicBezTo>
                    <a:pt x="8399" y="3523"/>
                    <a:pt x="8475" y="3556"/>
                    <a:pt x="8553" y="3587"/>
                  </a:cubicBezTo>
                  <a:cubicBezTo>
                    <a:pt x="8563" y="3591"/>
                    <a:pt x="8572" y="3595"/>
                    <a:pt x="8582" y="3599"/>
                  </a:cubicBezTo>
                  <a:cubicBezTo>
                    <a:pt x="8658" y="3628"/>
                    <a:pt x="8735" y="3655"/>
                    <a:pt x="8812" y="3681"/>
                  </a:cubicBezTo>
                  <a:cubicBezTo>
                    <a:pt x="8824" y="3685"/>
                    <a:pt x="8836" y="3689"/>
                    <a:pt x="8848" y="3693"/>
                  </a:cubicBezTo>
                  <a:cubicBezTo>
                    <a:pt x="8924" y="3717"/>
                    <a:pt x="8999" y="3739"/>
                    <a:pt x="9073" y="3760"/>
                  </a:cubicBezTo>
                  <a:cubicBezTo>
                    <a:pt x="9078" y="3761"/>
                    <a:pt x="9084" y="3763"/>
                    <a:pt x="9090" y="3765"/>
                  </a:cubicBezTo>
                  <a:cubicBezTo>
                    <a:pt x="9090" y="3765"/>
                    <a:pt x="9090" y="3765"/>
                    <a:pt x="9090" y="3765"/>
                  </a:cubicBezTo>
                  <a:cubicBezTo>
                    <a:pt x="9474" y="3869"/>
                    <a:pt x="9805" y="3921"/>
                    <a:pt x="9868" y="3921"/>
                  </a:cubicBezTo>
                  <a:cubicBezTo>
                    <a:pt x="9989" y="3921"/>
                    <a:pt x="10058" y="4012"/>
                    <a:pt x="9937" y="4270"/>
                  </a:cubicBezTo>
                  <a:cubicBezTo>
                    <a:pt x="9817" y="4528"/>
                    <a:pt x="8579" y="6347"/>
                    <a:pt x="8339" y="7273"/>
                  </a:cubicBezTo>
                  <a:cubicBezTo>
                    <a:pt x="8253" y="7603"/>
                    <a:pt x="8133" y="7880"/>
                    <a:pt x="7997" y="8110"/>
                  </a:cubicBezTo>
                  <a:cubicBezTo>
                    <a:pt x="7986" y="8130"/>
                    <a:pt x="7974" y="8150"/>
                    <a:pt x="7962" y="8169"/>
                  </a:cubicBezTo>
                  <a:cubicBezTo>
                    <a:pt x="7921" y="8236"/>
                    <a:pt x="7878" y="8300"/>
                    <a:pt x="7835" y="8359"/>
                  </a:cubicBezTo>
                  <a:cubicBezTo>
                    <a:pt x="7826" y="8370"/>
                    <a:pt x="7818" y="8379"/>
                    <a:pt x="7810" y="8390"/>
                  </a:cubicBezTo>
                  <a:cubicBezTo>
                    <a:pt x="7772" y="8439"/>
                    <a:pt x="7733" y="8485"/>
                    <a:pt x="7694" y="8528"/>
                  </a:cubicBezTo>
                  <a:cubicBezTo>
                    <a:pt x="7681" y="8543"/>
                    <a:pt x="7668" y="8557"/>
                    <a:pt x="7655" y="8571"/>
                  </a:cubicBezTo>
                  <a:cubicBezTo>
                    <a:pt x="7609" y="8619"/>
                    <a:pt x="7563" y="8665"/>
                    <a:pt x="7517" y="8705"/>
                  </a:cubicBezTo>
                  <a:cubicBezTo>
                    <a:pt x="7512" y="8709"/>
                    <a:pt x="7507" y="8713"/>
                    <a:pt x="7502" y="8717"/>
                  </a:cubicBezTo>
                  <a:cubicBezTo>
                    <a:pt x="7460" y="8754"/>
                    <a:pt x="7417" y="8787"/>
                    <a:pt x="7375" y="8817"/>
                  </a:cubicBezTo>
                  <a:cubicBezTo>
                    <a:pt x="7363" y="8826"/>
                    <a:pt x="7351" y="8834"/>
                    <a:pt x="7339" y="8843"/>
                  </a:cubicBezTo>
                  <a:cubicBezTo>
                    <a:pt x="7293" y="8874"/>
                    <a:pt x="7248" y="8902"/>
                    <a:pt x="7204" y="8926"/>
                  </a:cubicBezTo>
                  <a:cubicBezTo>
                    <a:pt x="7169" y="8945"/>
                    <a:pt x="7133" y="8965"/>
                    <a:pt x="7096" y="8987"/>
                  </a:cubicBezTo>
                  <a:cubicBezTo>
                    <a:pt x="7090" y="8991"/>
                    <a:pt x="7083" y="8994"/>
                    <a:pt x="7077" y="8998"/>
                  </a:cubicBezTo>
                  <a:cubicBezTo>
                    <a:pt x="7040" y="9021"/>
                    <a:pt x="7003" y="9044"/>
                    <a:pt x="6966" y="9070"/>
                  </a:cubicBezTo>
                  <a:cubicBezTo>
                    <a:pt x="6964" y="9071"/>
                    <a:pt x="6963" y="9072"/>
                    <a:pt x="6962" y="9073"/>
                  </a:cubicBezTo>
                  <a:cubicBezTo>
                    <a:pt x="6962" y="9073"/>
                    <a:pt x="6962" y="9073"/>
                    <a:pt x="6962" y="9073"/>
                  </a:cubicBezTo>
                  <a:cubicBezTo>
                    <a:pt x="6635" y="9301"/>
                    <a:pt x="6300" y="9681"/>
                    <a:pt x="6053" y="10518"/>
                  </a:cubicBezTo>
                  <a:cubicBezTo>
                    <a:pt x="5743" y="11564"/>
                    <a:pt x="6551" y="12201"/>
                    <a:pt x="6551" y="12201"/>
                  </a:cubicBezTo>
                  <a:cubicBezTo>
                    <a:pt x="5778" y="12868"/>
                    <a:pt x="4918" y="14354"/>
                    <a:pt x="4884" y="14597"/>
                  </a:cubicBezTo>
                  <a:cubicBezTo>
                    <a:pt x="4849" y="14840"/>
                    <a:pt x="4729" y="14900"/>
                    <a:pt x="4729" y="14900"/>
                  </a:cubicBezTo>
                  <a:cubicBezTo>
                    <a:pt x="3784" y="15280"/>
                    <a:pt x="3045" y="16068"/>
                    <a:pt x="2684" y="16614"/>
                  </a:cubicBezTo>
                  <a:cubicBezTo>
                    <a:pt x="2323" y="17160"/>
                    <a:pt x="1463" y="17948"/>
                    <a:pt x="1463" y="17948"/>
                  </a:cubicBezTo>
                  <a:cubicBezTo>
                    <a:pt x="1463" y="17948"/>
                    <a:pt x="1461" y="17948"/>
                    <a:pt x="1408" y="17948"/>
                  </a:cubicBezTo>
                  <a:cubicBezTo>
                    <a:pt x="1403" y="17948"/>
                    <a:pt x="1400" y="17948"/>
                    <a:pt x="1395" y="17948"/>
                  </a:cubicBezTo>
                  <a:cubicBezTo>
                    <a:pt x="1326" y="17948"/>
                    <a:pt x="1257" y="18161"/>
                    <a:pt x="1085" y="18176"/>
                  </a:cubicBezTo>
                  <a:cubicBezTo>
                    <a:pt x="913" y="18191"/>
                    <a:pt x="690" y="18176"/>
                    <a:pt x="191" y="18419"/>
                  </a:cubicBezTo>
                  <a:cubicBezTo>
                    <a:pt x="-307" y="18661"/>
                    <a:pt x="295" y="19253"/>
                    <a:pt x="587" y="19571"/>
                  </a:cubicBezTo>
                  <a:cubicBezTo>
                    <a:pt x="879" y="19890"/>
                    <a:pt x="604" y="20269"/>
                    <a:pt x="1102" y="20830"/>
                  </a:cubicBezTo>
                  <a:cubicBezTo>
                    <a:pt x="1601" y="21391"/>
                    <a:pt x="2151" y="21391"/>
                    <a:pt x="2323" y="21163"/>
                  </a:cubicBezTo>
                  <a:cubicBezTo>
                    <a:pt x="2495" y="20936"/>
                    <a:pt x="2151" y="20815"/>
                    <a:pt x="2048" y="20633"/>
                  </a:cubicBezTo>
                  <a:cubicBezTo>
                    <a:pt x="1945" y="20451"/>
                    <a:pt x="1945" y="19632"/>
                    <a:pt x="1945" y="19389"/>
                  </a:cubicBezTo>
                  <a:cubicBezTo>
                    <a:pt x="1945" y="19146"/>
                    <a:pt x="2168" y="18995"/>
                    <a:pt x="2168" y="18874"/>
                  </a:cubicBezTo>
                  <a:cubicBezTo>
                    <a:pt x="2168" y="18858"/>
                    <a:pt x="2172" y="18835"/>
                    <a:pt x="2179" y="18809"/>
                  </a:cubicBezTo>
                  <a:cubicBezTo>
                    <a:pt x="2180" y="18805"/>
                    <a:pt x="2182" y="18799"/>
                    <a:pt x="2183" y="18794"/>
                  </a:cubicBezTo>
                  <a:cubicBezTo>
                    <a:pt x="2190" y="18771"/>
                    <a:pt x="2198" y="18746"/>
                    <a:pt x="2208" y="18719"/>
                  </a:cubicBezTo>
                  <a:cubicBezTo>
                    <a:pt x="2280" y="18531"/>
                    <a:pt x="2448" y="18244"/>
                    <a:pt x="2701" y="18055"/>
                  </a:cubicBezTo>
                  <a:cubicBezTo>
                    <a:pt x="3045" y="17797"/>
                    <a:pt x="3938" y="17206"/>
                    <a:pt x="4712" y="16720"/>
                  </a:cubicBezTo>
                  <a:cubicBezTo>
                    <a:pt x="5485" y="16235"/>
                    <a:pt x="5176" y="16432"/>
                    <a:pt x="5623" y="16311"/>
                  </a:cubicBezTo>
                  <a:cubicBezTo>
                    <a:pt x="6070" y="16190"/>
                    <a:pt x="6259" y="15643"/>
                    <a:pt x="6379" y="15522"/>
                  </a:cubicBezTo>
                  <a:cubicBezTo>
                    <a:pt x="6499" y="15401"/>
                    <a:pt x="6620" y="15295"/>
                    <a:pt x="6620" y="15295"/>
                  </a:cubicBezTo>
                  <a:cubicBezTo>
                    <a:pt x="7221" y="14855"/>
                    <a:pt x="9284" y="13232"/>
                    <a:pt x="9284" y="13232"/>
                  </a:cubicBezTo>
                  <a:cubicBezTo>
                    <a:pt x="9628" y="13384"/>
                    <a:pt x="12498" y="13460"/>
                    <a:pt x="12498" y="13460"/>
                  </a:cubicBezTo>
                  <a:cubicBezTo>
                    <a:pt x="11862" y="13854"/>
                    <a:pt x="11639" y="14794"/>
                    <a:pt x="11484" y="15264"/>
                  </a:cubicBezTo>
                  <a:cubicBezTo>
                    <a:pt x="11329" y="15734"/>
                    <a:pt x="10195" y="17509"/>
                    <a:pt x="10195" y="17509"/>
                  </a:cubicBezTo>
                  <a:lnTo>
                    <a:pt x="10126" y="17494"/>
                  </a:lnTo>
                  <a:cubicBezTo>
                    <a:pt x="9903" y="17585"/>
                    <a:pt x="9851" y="18085"/>
                    <a:pt x="9662" y="18176"/>
                  </a:cubicBezTo>
                  <a:cubicBezTo>
                    <a:pt x="9473" y="18267"/>
                    <a:pt x="9370" y="18586"/>
                    <a:pt x="8940" y="19025"/>
                  </a:cubicBezTo>
                  <a:cubicBezTo>
                    <a:pt x="8511" y="19465"/>
                    <a:pt x="9061" y="19602"/>
                    <a:pt x="10281" y="20269"/>
                  </a:cubicBezTo>
                  <a:cubicBezTo>
                    <a:pt x="11501" y="20936"/>
                    <a:pt x="12894" y="21254"/>
                    <a:pt x="12980" y="20906"/>
                  </a:cubicBezTo>
                  <a:cubicBezTo>
                    <a:pt x="13065" y="20557"/>
                    <a:pt x="12894" y="20314"/>
                    <a:pt x="12464" y="20132"/>
                  </a:cubicBezTo>
                  <a:cubicBezTo>
                    <a:pt x="12034" y="19950"/>
                    <a:pt x="11278" y="18692"/>
                    <a:pt x="11278" y="18692"/>
                  </a:cubicBezTo>
                  <a:cubicBezTo>
                    <a:pt x="11278" y="18692"/>
                    <a:pt x="11140" y="18495"/>
                    <a:pt x="11209" y="18282"/>
                  </a:cubicBezTo>
                  <a:cubicBezTo>
                    <a:pt x="11217" y="18257"/>
                    <a:pt x="11223" y="18230"/>
                    <a:pt x="11227" y="18202"/>
                  </a:cubicBezTo>
                  <a:cubicBezTo>
                    <a:pt x="11229" y="18193"/>
                    <a:pt x="11229" y="18183"/>
                    <a:pt x="11230" y="18174"/>
                  </a:cubicBezTo>
                  <a:cubicBezTo>
                    <a:pt x="11232" y="18155"/>
                    <a:pt x="11234" y="18136"/>
                    <a:pt x="11235" y="18117"/>
                  </a:cubicBezTo>
                  <a:cubicBezTo>
                    <a:pt x="11235" y="18105"/>
                    <a:pt x="11235" y="18094"/>
                    <a:pt x="11235" y="18083"/>
                  </a:cubicBezTo>
                  <a:cubicBezTo>
                    <a:pt x="11235" y="18065"/>
                    <a:pt x="11235" y="18047"/>
                    <a:pt x="11234" y="18030"/>
                  </a:cubicBezTo>
                  <a:cubicBezTo>
                    <a:pt x="11234" y="18018"/>
                    <a:pt x="11233" y="18007"/>
                    <a:pt x="11232" y="17996"/>
                  </a:cubicBezTo>
                  <a:cubicBezTo>
                    <a:pt x="11231" y="17979"/>
                    <a:pt x="11230" y="17962"/>
                    <a:pt x="11228" y="17945"/>
                  </a:cubicBezTo>
                  <a:cubicBezTo>
                    <a:pt x="11227" y="17935"/>
                    <a:pt x="11226" y="17926"/>
                    <a:pt x="11224" y="17916"/>
                  </a:cubicBezTo>
                  <a:cubicBezTo>
                    <a:pt x="11222" y="17899"/>
                    <a:pt x="11220" y="17883"/>
                    <a:pt x="11218" y="17868"/>
                  </a:cubicBezTo>
                  <a:cubicBezTo>
                    <a:pt x="11216" y="17860"/>
                    <a:pt x="11215" y="17853"/>
                    <a:pt x="11214" y="17845"/>
                  </a:cubicBezTo>
                  <a:cubicBezTo>
                    <a:pt x="11211" y="17829"/>
                    <a:pt x="11209" y="17815"/>
                    <a:pt x="11206" y="17801"/>
                  </a:cubicBezTo>
                  <a:cubicBezTo>
                    <a:pt x="11205" y="17797"/>
                    <a:pt x="11205" y="17793"/>
                    <a:pt x="11204" y="17789"/>
                  </a:cubicBezTo>
                  <a:cubicBezTo>
                    <a:pt x="11201" y="17773"/>
                    <a:pt x="11198" y="17760"/>
                    <a:pt x="11196" y="17751"/>
                  </a:cubicBezTo>
                  <a:lnTo>
                    <a:pt x="11196" y="17751"/>
                  </a:lnTo>
                  <a:cubicBezTo>
                    <a:pt x="11193" y="17742"/>
                    <a:pt x="11192" y="17736"/>
                    <a:pt x="11192" y="17736"/>
                  </a:cubicBezTo>
                  <a:cubicBezTo>
                    <a:pt x="11192" y="17736"/>
                    <a:pt x="12206" y="16584"/>
                    <a:pt x="12859" y="15962"/>
                  </a:cubicBezTo>
                  <a:cubicBezTo>
                    <a:pt x="13512" y="15340"/>
                    <a:pt x="14148" y="14673"/>
                    <a:pt x="14699" y="13702"/>
                  </a:cubicBezTo>
                  <a:cubicBezTo>
                    <a:pt x="15248" y="12732"/>
                    <a:pt x="14561" y="12065"/>
                    <a:pt x="14217" y="11943"/>
                  </a:cubicBezTo>
                  <a:cubicBezTo>
                    <a:pt x="13873" y="11822"/>
                    <a:pt x="13220" y="11200"/>
                    <a:pt x="12567" y="11003"/>
                  </a:cubicBezTo>
                  <a:cubicBezTo>
                    <a:pt x="11914" y="10806"/>
                    <a:pt x="10711" y="10397"/>
                    <a:pt x="10711" y="10397"/>
                  </a:cubicBezTo>
                  <a:cubicBezTo>
                    <a:pt x="10711" y="10397"/>
                    <a:pt x="10823" y="10285"/>
                    <a:pt x="10997" y="10115"/>
                  </a:cubicBezTo>
                  <a:cubicBezTo>
                    <a:pt x="10998" y="10115"/>
                    <a:pt x="10998" y="10115"/>
                    <a:pt x="10998" y="10115"/>
                  </a:cubicBezTo>
                  <a:cubicBezTo>
                    <a:pt x="11085" y="10030"/>
                    <a:pt x="11186" y="9932"/>
                    <a:pt x="11296" y="9825"/>
                  </a:cubicBezTo>
                  <a:cubicBezTo>
                    <a:pt x="11299" y="9822"/>
                    <a:pt x="11302" y="9819"/>
                    <a:pt x="11305" y="9817"/>
                  </a:cubicBezTo>
                  <a:cubicBezTo>
                    <a:pt x="11863" y="9277"/>
                    <a:pt x="12642" y="8537"/>
                    <a:pt x="12851" y="8410"/>
                  </a:cubicBezTo>
                  <a:cubicBezTo>
                    <a:pt x="13186" y="8205"/>
                    <a:pt x="14973" y="6856"/>
                    <a:pt x="14973" y="6856"/>
                  </a:cubicBezTo>
                  <a:lnTo>
                    <a:pt x="15048" y="6924"/>
                  </a:lnTo>
                  <a:cubicBezTo>
                    <a:pt x="15059" y="6995"/>
                    <a:pt x="16813" y="8865"/>
                    <a:pt x="17248" y="9219"/>
                  </a:cubicBezTo>
                  <a:cubicBezTo>
                    <a:pt x="17683" y="9573"/>
                    <a:pt x="18004" y="9522"/>
                    <a:pt x="18325" y="9259"/>
                  </a:cubicBezTo>
                  <a:cubicBezTo>
                    <a:pt x="18616" y="9021"/>
                    <a:pt x="19564" y="7539"/>
                    <a:pt x="19944" y="6947"/>
                  </a:cubicBezTo>
                  <a:cubicBezTo>
                    <a:pt x="19960" y="6922"/>
                    <a:pt x="19976" y="6899"/>
                    <a:pt x="19990" y="6877"/>
                  </a:cubicBezTo>
                  <a:cubicBezTo>
                    <a:pt x="20010" y="6845"/>
                    <a:pt x="20029" y="6816"/>
                    <a:pt x="20044" y="6792"/>
                  </a:cubicBezTo>
                  <a:cubicBezTo>
                    <a:pt x="20075" y="6745"/>
                    <a:pt x="20102" y="6706"/>
                    <a:pt x="20128" y="6669"/>
                  </a:cubicBezTo>
                  <a:cubicBezTo>
                    <a:pt x="20136" y="6658"/>
                    <a:pt x="20144" y="6648"/>
                    <a:pt x="20152" y="6637"/>
                  </a:cubicBezTo>
                  <a:cubicBezTo>
                    <a:pt x="20344" y="6382"/>
                    <a:pt x="20443" y="6387"/>
                    <a:pt x="20835" y="6085"/>
                  </a:cubicBezTo>
                  <a:cubicBezTo>
                    <a:pt x="21293" y="5731"/>
                    <a:pt x="21167" y="5589"/>
                    <a:pt x="21167" y="54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59884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4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</p:grpSp>
      <p:sp>
        <p:nvSpPr>
          <p:cNvPr id="189" name="文本框 188"/>
          <p:cNvSpPr txBox="1"/>
          <p:nvPr/>
        </p:nvSpPr>
        <p:spPr>
          <a:xfrm>
            <a:off x="3492087" y="1064171"/>
            <a:ext cx="2016951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98846"/>
            <a:r>
              <a:rPr lang="zh-CN" altLang="en-US" sz="2987" b="1" spc="448" dirty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未来方向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8114" y="1883849"/>
            <a:ext cx="7776864" cy="14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026" indent="-210026">
              <a:lnSpc>
                <a:spcPct val="130000"/>
              </a:lnSpc>
              <a:spcBef>
                <a:spcPts val="441"/>
              </a:spcBef>
              <a:spcAft>
                <a:spcPts val="441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力争从课程思政的角度，思考通识课程的思政教育问题，明确通识课程的思政育人路径。</a:t>
            </a:r>
          </a:p>
          <a:p>
            <a:pPr marL="210026" indent="-210026">
              <a:lnSpc>
                <a:spcPct val="130000"/>
              </a:lnSpc>
              <a:spcBef>
                <a:spcPts val="441"/>
              </a:spcBef>
              <a:spcAft>
                <a:spcPts val="441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力争将课程思政贯彻落实到每一个课堂、每一门课程、每一个专业中，营造出全员、全方位、全过程的思政育人环境。</a:t>
            </a:r>
          </a:p>
        </p:txBody>
      </p:sp>
    </p:spTree>
    <p:extLst>
      <p:ext uri="{BB962C8B-B14F-4D97-AF65-F5344CB8AC3E}">
        <p14:creationId xmlns:p14="http://schemas.microsoft.com/office/powerpoint/2010/main" val="29876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284" y="4143114"/>
            <a:ext cx="8960556" cy="89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8"/>
          </a:p>
        </p:txBody>
      </p:sp>
      <p:sp>
        <p:nvSpPr>
          <p:cNvPr id="4" name="矩形 3"/>
          <p:cNvSpPr/>
          <p:nvPr/>
        </p:nvSpPr>
        <p:spPr>
          <a:xfrm>
            <a:off x="20284" y="826634"/>
            <a:ext cx="4024571" cy="4213678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21"/>
            <a:endParaRPr lang="zh-CN" altLang="en-US" sz="1764">
              <a:solidFill>
                <a:srgbClr val="FFFFFF"/>
              </a:solidFill>
            </a:endParaRPr>
          </a:p>
        </p:txBody>
      </p:sp>
      <p:sp>
        <p:nvSpPr>
          <p:cNvPr id="8" name="矩形 3"/>
          <p:cNvSpPr/>
          <p:nvPr/>
        </p:nvSpPr>
        <p:spPr>
          <a:xfrm>
            <a:off x="20284" y="826634"/>
            <a:ext cx="3474009" cy="4213678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20284" y="766491"/>
            <a:ext cx="8960556" cy="70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21"/>
            <a:endParaRPr lang="zh-CN" altLang="en-US" sz="1764">
              <a:solidFill>
                <a:srgbClr val="1D3C9A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55" y="122831"/>
            <a:ext cx="2417127" cy="553254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4108530" y="3055704"/>
            <a:ext cx="4557497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"/>
          <p:cNvSpPr txBox="1"/>
          <p:nvPr/>
        </p:nvSpPr>
        <p:spPr>
          <a:xfrm>
            <a:off x="7272265" y="3666324"/>
            <a:ext cx="1418187" cy="291430"/>
          </a:xfrm>
          <a:prstGeom prst="rect">
            <a:avLst/>
          </a:prstGeom>
          <a:noFill/>
        </p:spPr>
        <p:txBody>
          <a:bodyPr wrap="none" lIns="68445" tIns="34223" rIns="68445" bIns="3422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defTabSz="814757"/>
            <a:r>
              <a:rPr lang="zh-CN" altLang="en-US" sz="1422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 门：教务处</a:t>
            </a:r>
            <a:endParaRPr lang="zh-CN" altLang="zh-CN" sz="1422" b="1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6991585" y="3700517"/>
            <a:ext cx="220589" cy="219595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284" tIns="45642" rIns="91284" bIns="45642" numCol="1" anchor="t" anchorCtr="0" compatLnSpc="1"/>
          <a:lstStyle/>
          <a:p>
            <a:pPr defTabSz="814757"/>
            <a:endParaRPr lang="zh-CN" altLang="en-US" sz="1625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6984823" y="3393379"/>
            <a:ext cx="220589" cy="219595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445" tIns="34223" rIns="68445" bIns="34223" numCol="1" anchor="t" anchorCtr="0" compatLnSpc="1"/>
          <a:lstStyle/>
          <a:p>
            <a:pPr defTabSz="814757"/>
            <a:endParaRPr lang="zh-CN" altLang="en-US" sz="1625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272265" y="3359187"/>
            <a:ext cx="1398187" cy="287957"/>
          </a:xfrm>
          <a:prstGeom prst="rect">
            <a:avLst/>
          </a:prstGeom>
          <a:noFill/>
        </p:spPr>
        <p:txBody>
          <a:bodyPr wrap="none" lIns="68445" tIns="34223" rIns="68445" bIns="3422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defTabSz="814757"/>
            <a:r>
              <a:rPr lang="zh-CN" altLang="en-US" sz="1422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报告人：陈   欣</a:t>
            </a:r>
          </a:p>
        </p:txBody>
      </p:sp>
      <p:sp>
        <p:nvSpPr>
          <p:cNvPr id="18" name="TextBox 54"/>
          <p:cNvSpPr txBox="1"/>
          <p:nvPr/>
        </p:nvSpPr>
        <p:spPr>
          <a:xfrm>
            <a:off x="4304357" y="1533577"/>
            <a:ext cx="4022195" cy="1436216"/>
          </a:xfrm>
          <a:prstGeom prst="rect">
            <a:avLst/>
          </a:prstGeom>
          <a:noFill/>
        </p:spPr>
        <p:txBody>
          <a:bodyPr wrap="square" lIns="69659" tIns="34829" rIns="69659" bIns="34829" rtlCol="0">
            <a:spAutoFit/>
          </a:bodyPr>
          <a:lstStyle/>
          <a:p>
            <a:pPr defTabSz="814757"/>
            <a:r>
              <a:rPr lang="en-US" altLang="zh-CN" sz="8737" dirty="0">
                <a:solidFill>
                  <a:srgbClr val="0070C0"/>
                </a:solidFill>
                <a:latin typeface="Impact" panose="020B0806030902050204" pitchFamily="34" charset="0"/>
                <a:ea typeface="微软雅黑"/>
              </a:rPr>
              <a:t>THANKS</a:t>
            </a:r>
            <a:endParaRPr lang="zh-CN" altLang="en-US" sz="8737" dirty="0">
              <a:solidFill>
                <a:srgbClr val="0070C0"/>
              </a:solidFill>
              <a:latin typeface="Impact" panose="020B080603090205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22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4800" y="1932135"/>
            <a:ext cx="9144000" cy="16824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68"/>
            <a:endParaRPr lang="zh-CN" altLang="en-US" sz="1792">
              <a:solidFill>
                <a:srgbClr val="1D3C9A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699660" y="1295287"/>
            <a:ext cx="7481964" cy="3097078"/>
          </a:xfrm>
          <a:prstGeom prst="roundRect">
            <a:avLst>
              <a:gd name="adj" fmla="val 3926"/>
            </a:avLst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271" tIns="34135" rIns="68271" bIns="34135" numCol="1" rtlCol="0" anchor="t" anchorCtr="0" compatLnSpc="1">
            <a:prstTxWarp prst="textNoShape">
              <a:avLst/>
            </a:prstTxWarp>
          </a:bodyPr>
          <a:lstStyle/>
          <a:p>
            <a:pPr defTabSz="609341"/>
            <a:endParaRPr lang="zh-CN" altLang="en-US" sz="1792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962293" y="1665735"/>
            <a:ext cx="4372690" cy="2547703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186" tIns="27092" rIns="54186" bIns="2709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 defTabSz="910268" eaLnBrk="0" hangingPunct="0">
              <a:lnSpc>
                <a:spcPct val="150000"/>
              </a:lnSpc>
            </a:pPr>
            <a:r>
              <a:rPr lang="zh-CN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习</a:t>
            </a:r>
            <a:r>
              <a:rPr lang="zh-CN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近平总书记在全国高校思想政治工作会议上指出，在培养人的过程中，要坚持把立德树人作为教育的中心环节；要始终在教育教学的过程中，贯穿思想政治工作；要实现教育的全员、全程、全方位育人。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60202" y="1006703"/>
            <a:ext cx="2695616" cy="577168"/>
            <a:chOff x="2332469" y="809238"/>
            <a:chExt cx="1859969" cy="608493"/>
          </a:xfrm>
          <a:solidFill>
            <a:srgbClr val="0070C0"/>
          </a:solidFill>
        </p:grpSpPr>
        <p:sp>
          <p:nvSpPr>
            <p:cNvPr id="6" name="圆角矩形 5"/>
            <p:cNvSpPr/>
            <p:nvPr/>
          </p:nvSpPr>
          <p:spPr bwMode="auto">
            <a:xfrm>
              <a:off x="2332469" y="809238"/>
              <a:ext cx="1859969" cy="6084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268"/>
              <a:endParaRPr lang="zh-CN" altLang="en-US" sz="1792" dirty="0">
                <a:solidFill>
                  <a:srgbClr val="1D3C9A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05177" y="923027"/>
              <a:ext cx="1276709" cy="37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268"/>
              <a:r>
                <a:rPr lang="zh-CN" altLang="en-US" sz="284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立德树人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r="4890"/>
          <a:stretch/>
        </p:blipFill>
        <p:spPr bwMode="auto">
          <a:xfrm>
            <a:off x="5597615" y="1492786"/>
            <a:ext cx="2274257" cy="26530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</a:t>
            </a: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课程的作用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0" y="1007988"/>
            <a:ext cx="8987658" cy="565362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104" tIns="31551" rIns="63104" bIns="31551" numCol="1" rtlCol="0" anchor="ctr" anchorCtr="0" compatLnSpc="1">
            <a:prstTxWarp prst="textNoShape">
              <a:avLst/>
            </a:prstTxWarp>
          </a:bodyPr>
          <a:lstStyle/>
          <a:p>
            <a:pPr algn="ctr" defTabSz="814757"/>
            <a:r>
              <a:rPr lang="zh-CN" altLang="en-US" sz="2400" b="1" dirty="0">
                <a:solidFill>
                  <a:srgbClr val="FFFFFF"/>
                </a:solidFill>
              </a:rPr>
              <a:t>通识课程在育人中的重要作用</a:t>
            </a:r>
            <a:endParaRPr lang="zh-CN" altLang="en-US" sz="2400" b="1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40122" y="1872084"/>
            <a:ext cx="7272808" cy="2880320"/>
            <a:chOff x="55596" y="2700452"/>
            <a:chExt cx="8388299" cy="3427478"/>
          </a:xfrm>
        </p:grpSpPr>
        <p:sp>
          <p:nvSpPr>
            <p:cNvPr id="72" name="矩形 71"/>
            <p:cNvSpPr/>
            <p:nvPr/>
          </p:nvSpPr>
          <p:spPr>
            <a:xfrm>
              <a:off x="5633620" y="2977134"/>
              <a:ext cx="910124" cy="439674"/>
            </a:xfrm>
            <a:prstGeom prst="rect">
              <a:avLst/>
            </a:prstGeom>
          </p:spPr>
          <p:txBody>
            <a:bodyPr wrap="none" lIns="69661" tIns="34831" rIns="69661" bIns="34831">
              <a:spAutoFit/>
            </a:bodyPr>
            <a:lstStyle/>
            <a:p>
              <a:pPr defTabSz="814757"/>
              <a:r>
                <a:rPr lang="zh-CN" altLang="en-US" sz="2400" b="1" spc="600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载体</a:t>
              </a:r>
              <a:endParaRPr lang="en-US" altLang="zh-CN" sz="2400" b="1" spc="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633620" y="4577777"/>
              <a:ext cx="910124" cy="439674"/>
            </a:xfrm>
            <a:prstGeom prst="rect">
              <a:avLst/>
            </a:prstGeom>
          </p:spPr>
          <p:txBody>
            <a:bodyPr wrap="none" lIns="69661" tIns="34831" rIns="69661" bIns="34831">
              <a:spAutoFit/>
            </a:bodyPr>
            <a:lstStyle/>
            <a:p>
              <a:pPr defTabSz="814757"/>
              <a:r>
                <a:rPr lang="zh-CN" altLang="en-US" sz="2400" b="1" spc="600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强化</a:t>
              </a:r>
              <a:endParaRPr lang="en-US" altLang="zh-CN" sz="2400" b="1" spc="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110621" y="3787649"/>
              <a:ext cx="910124" cy="439674"/>
            </a:xfrm>
            <a:prstGeom prst="rect">
              <a:avLst/>
            </a:prstGeom>
          </p:spPr>
          <p:txBody>
            <a:bodyPr wrap="none" lIns="69661" tIns="34831" rIns="69661" bIns="34831">
              <a:spAutoFit/>
            </a:bodyPr>
            <a:lstStyle/>
            <a:p>
              <a:pPr algn="r" defTabSz="814757"/>
              <a:r>
                <a:rPr lang="zh-CN" altLang="en-US" sz="2400" b="1" spc="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途径</a:t>
              </a:r>
              <a:endParaRPr lang="en-US" altLang="zh-CN" sz="2400" b="1" spc="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等腰三角形 74"/>
            <p:cNvSpPr>
              <a:spLocks noChangeAspect="1" noChangeArrowheads="1"/>
            </p:cNvSpPr>
            <p:nvPr/>
          </p:nvSpPr>
          <p:spPr bwMode="auto">
            <a:xfrm rot="5400000" flipV="1">
              <a:off x="5408569" y="3464339"/>
              <a:ext cx="182285" cy="157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69661" tIns="34831" rIns="69661" bIns="3483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814757">
                <a:spcBef>
                  <a:spcPct val="0"/>
                </a:spcBef>
                <a:buNone/>
              </a:pPr>
              <a:endParaRPr lang="zh-CN" altLang="zh-CN" sz="1524">
                <a:solidFill>
                  <a:srgbClr val="000000">
                    <a:lumMod val="65000"/>
                    <a:lumOff val="35000"/>
                  </a:srgbClr>
                </a:solidFill>
                <a:sym typeface="微软雅黑" pitchFamily="34" charset="-122"/>
              </a:endParaRPr>
            </a:p>
          </p:txBody>
        </p:sp>
        <p:sp>
          <p:nvSpPr>
            <p:cNvPr id="76" name="矩形 47"/>
            <p:cNvSpPr>
              <a:spLocks noChangeArrowheads="1"/>
            </p:cNvSpPr>
            <p:nvPr/>
          </p:nvSpPr>
          <p:spPr bwMode="auto">
            <a:xfrm>
              <a:off x="5633623" y="3441142"/>
              <a:ext cx="2810272" cy="34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9661" tIns="34831" rIns="69661" bIns="34831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just" defTabSz="814757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17" dirty="0">
                  <a:solidFill>
                    <a:srgbClr val="333333"/>
                  </a:solidFill>
                  <a:sym typeface="微软雅黑" pitchFamily="34" charset="-122"/>
                </a:rPr>
                <a:t>通识课程是高校育人的重要载体</a:t>
              </a:r>
            </a:p>
          </p:txBody>
        </p:sp>
        <p:sp>
          <p:nvSpPr>
            <p:cNvPr id="77" name="等腰三角形 18"/>
            <p:cNvSpPr>
              <a:spLocks noChangeAspect="1" noChangeArrowheads="1"/>
            </p:cNvSpPr>
            <p:nvPr/>
          </p:nvSpPr>
          <p:spPr bwMode="auto">
            <a:xfrm rot="5400000" flipV="1">
              <a:off x="5408569" y="5127629"/>
              <a:ext cx="182285" cy="157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69661" tIns="34831" rIns="69661" bIns="3483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814757">
                <a:spcBef>
                  <a:spcPct val="0"/>
                </a:spcBef>
                <a:buNone/>
              </a:pPr>
              <a:endParaRPr lang="zh-CN" altLang="zh-CN" sz="1524">
                <a:solidFill>
                  <a:srgbClr val="000000">
                    <a:lumMod val="65000"/>
                    <a:lumOff val="35000"/>
                  </a:srgbClr>
                </a:solidFill>
                <a:sym typeface="微软雅黑" pitchFamily="34" charset="-122"/>
              </a:endParaRPr>
            </a:p>
          </p:txBody>
        </p:sp>
        <p:sp>
          <p:nvSpPr>
            <p:cNvPr id="78" name="矩形 47"/>
            <p:cNvSpPr>
              <a:spLocks noChangeArrowheads="1"/>
            </p:cNvSpPr>
            <p:nvPr/>
          </p:nvSpPr>
          <p:spPr bwMode="auto">
            <a:xfrm>
              <a:off x="5633621" y="5037025"/>
              <a:ext cx="2720076" cy="86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9661" tIns="34831" rIns="69661" bIns="34831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just" defTabSz="814757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17" dirty="0">
                  <a:solidFill>
                    <a:srgbClr val="333333"/>
                  </a:solidFill>
                  <a:sym typeface="微软雅黑" pitchFamily="34" charset="-122"/>
                </a:rPr>
                <a:t>通过创新通识课程的思政教学模式和评价机制，来加强学生的政治素养，明确思政素养的内涵。</a:t>
              </a:r>
            </a:p>
          </p:txBody>
        </p:sp>
        <p:sp>
          <p:nvSpPr>
            <p:cNvPr id="79" name="等腰三角形 18"/>
            <p:cNvSpPr>
              <a:spLocks noChangeAspect="1" noChangeArrowheads="1"/>
            </p:cNvSpPr>
            <p:nvPr/>
          </p:nvSpPr>
          <p:spPr bwMode="auto">
            <a:xfrm rot="16200000" flipH="1" flipV="1">
              <a:off x="3012346" y="4342914"/>
              <a:ext cx="182285" cy="157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69661" tIns="34831" rIns="69661" bIns="3483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814757">
                <a:spcBef>
                  <a:spcPct val="0"/>
                </a:spcBef>
                <a:buNone/>
              </a:pPr>
              <a:endParaRPr lang="zh-CN" altLang="zh-CN" sz="1524">
                <a:solidFill>
                  <a:srgbClr val="F69200">
                    <a:lumMod val="75000"/>
                  </a:srgbClr>
                </a:solidFill>
                <a:sym typeface="微软雅黑" pitchFamily="34" charset="-122"/>
              </a:endParaRPr>
            </a:p>
          </p:txBody>
        </p:sp>
        <p:sp>
          <p:nvSpPr>
            <p:cNvPr id="80" name="矩形 47"/>
            <p:cNvSpPr>
              <a:spLocks noChangeArrowheads="1"/>
            </p:cNvSpPr>
            <p:nvPr/>
          </p:nvSpPr>
          <p:spPr bwMode="auto">
            <a:xfrm>
              <a:off x="55596" y="4284960"/>
              <a:ext cx="2903029" cy="89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9661" tIns="34831" rIns="69661" bIns="34831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just" defTabSz="814757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17" dirty="0">
                  <a:solidFill>
                    <a:srgbClr val="333333"/>
                  </a:solidFill>
                  <a:sym typeface="微软雅黑" pitchFamily="34" charset="-122"/>
                </a:rPr>
                <a:t>加强通识课程的思政教育，是教育引导学生培育和践行社会主义核心价值观、立德树人的重要途径。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3248352" y="2700452"/>
              <a:ext cx="1971394" cy="3427478"/>
              <a:chOff x="3601753" y="2558672"/>
              <a:chExt cx="1733440" cy="3013770"/>
            </a:xfrm>
          </p:grpSpPr>
          <p:sp>
            <p:nvSpPr>
              <p:cNvPr id="82" name="形状 81"/>
              <p:cNvSpPr/>
              <p:nvPr/>
            </p:nvSpPr>
            <p:spPr>
              <a:xfrm>
                <a:off x="3601753" y="3417719"/>
                <a:ext cx="1423227" cy="1423441"/>
              </a:xfrm>
              <a:prstGeom prst="leftCircularArrow">
                <a:avLst>
                  <a:gd name="adj1" fmla="val 8909"/>
                  <a:gd name="adj2" fmla="val 1142322"/>
                  <a:gd name="adj3" fmla="val 6293598"/>
                  <a:gd name="adj4" fmla="val 18900002"/>
                  <a:gd name="adj5" fmla="val 125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3" name="空心弧 82"/>
              <p:cNvSpPr/>
              <p:nvPr/>
            </p:nvSpPr>
            <p:spPr>
              <a:xfrm>
                <a:off x="4112422" y="4349181"/>
                <a:ext cx="1222771" cy="1223261"/>
              </a:xfrm>
              <a:prstGeom prst="blockArc">
                <a:avLst>
                  <a:gd name="adj1" fmla="val 13624405"/>
                  <a:gd name="adj2" fmla="val 17228224"/>
                  <a:gd name="adj3" fmla="val 1148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4" name="空心弧 83"/>
              <p:cNvSpPr/>
              <p:nvPr/>
            </p:nvSpPr>
            <p:spPr>
              <a:xfrm>
                <a:off x="4112422" y="4349181"/>
                <a:ext cx="1222771" cy="1223261"/>
              </a:xfrm>
              <a:prstGeom prst="blockArc">
                <a:avLst>
                  <a:gd name="adj1" fmla="val 17085111"/>
                  <a:gd name="adj2" fmla="val 10799997"/>
                  <a:gd name="adj3" fmla="val 1150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5" name="任意多边形 84"/>
              <p:cNvSpPr/>
              <p:nvPr/>
            </p:nvSpPr>
            <p:spPr>
              <a:xfrm rot="17307692">
                <a:off x="4384801" y="3023861"/>
                <a:ext cx="1233727" cy="664710"/>
              </a:xfrm>
              <a:custGeom>
                <a:avLst/>
                <a:gdLst>
                  <a:gd name="connsiteX0" fmla="*/ 4833930 w 4843779"/>
                  <a:gd name="connsiteY0" fmla="*/ 0 h 2609741"/>
                  <a:gd name="connsiteX1" fmla="*/ 4843489 w 4843779"/>
                  <a:gd name="connsiteY1" fmla="*/ 152635 h 2609741"/>
                  <a:gd name="connsiteX2" fmla="*/ 3517115 w 4843779"/>
                  <a:gd name="connsiteY2" fmla="*/ 2348626 h 2609741"/>
                  <a:gd name="connsiteX3" fmla="*/ 351244 w 4843779"/>
                  <a:gd name="connsiteY3" fmla="*/ 1435790 h 2609741"/>
                  <a:gd name="connsiteX4" fmla="*/ 0 w 4843779"/>
                  <a:gd name="connsiteY4" fmla="*/ 1526124 h 2609741"/>
                  <a:gd name="connsiteX5" fmla="*/ 380009 w 4843779"/>
                  <a:gd name="connsiteY5" fmla="*/ 717222 h 2609741"/>
                  <a:gd name="connsiteX6" fmla="*/ 1326890 w 4843779"/>
                  <a:gd name="connsiteY6" fmla="*/ 1184874 h 2609741"/>
                  <a:gd name="connsiteX7" fmla="*/ 981253 w 4843779"/>
                  <a:gd name="connsiteY7" fmla="*/ 1273766 h 2609741"/>
                  <a:gd name="connsiteX8" fmla="*/ 3348138 w 4843779"/>
                  <a:gd name="connsiteY8" fmla="*/ 1741216 h 2609741"/>
                  <a:gd name="connsiteX9" fmla="*/ 4226462 w 4843779"/>
                  <a:gd name="connsiteY9" fmla="*/ 84448 h 2609741"/>
                  <a:gd name="connsiteX10" fmla="*/ 4217585 w 4843779"/>
                  <a:gd name="connsiteY10" fmla="*/ 0 h 2609741"/>
                  <a:gd name="connsiteX11" fmla="*/ 4833930 w 4843779"/>
                  <a:gd name="connsiteY11" fmla="*/ 0 h 260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3779" h="2609741">
                    <a:moveTo>
                      <a:pt x="4833930" y="0"/>
                    </a:moveTo>
                    <a:lnTo>
                      <a:pt x="4843489" y="152635"/>
                    </a:lnTo>
                    <a:cubicBezTo>
                      <a:pt x="4857473" y="1052464"/>
                      <a:pt x="4365817" y="1918999"/>
                      <a:pt x="3517115" y="2348626"/>
                    </a:cubicBezTo>
                    <a:cubicBezTo>
                      <a:pt x="2385597" y="2921419"/>
                      <a:pt x="1003828" y="2523005"/>
                      <a:pt x="351244" y="1435790"/>
                    </a:cubicBezTo>
                    <a:lnTo>
                      <a:pt x="0" y="1526124"/>
                    </a:lnTo>
                    <a:lnTo>
                      <a:pt x="380009" y="717222"/>
                    </a:lnTo>
                    <a:lnTo>
                      <a:pt x="1326890" y="1184874"/>
                    </a:lnTo>
                    <a:lnTo>
                      <a:pt x="981253" y="1273766"/>
                    </a:lnTo>
                    <a:cubicBezTo>
                      <a:pt x="1534634" y="2011589"/>
                      <a:pt x="2555569" y="2213219"/>
                      <a:pt x="3348138" y="1741216"/>
                    </a:cubicBezTo>
                    <a:cubicBezTo>
                      <a:pt x="3942651" y="1387163"/>
                      <a:pt x="4265044" y="739620"/>
                      <a:pt x="4226462" y="84448"/>
                    </a:cubicBezTo>
                    <a:lnTo>
                      <a:pt x="4217585" y="0"/>
                    </a:lnTo>
                    <a:lnTo>
                      <a:pt x="48339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669" tIns="34834" rIns="69669" bIns="34834" rtlCol="0" anchor="ctr"/>
              <a:lstStyle/>
              <a:p>
                <a:pPr algn="ctr" defTabSz="814757"/>
                <a:endParaRPr lang="zh-CN" altLang="en-US" sz="1930">
                  <a:solidFill>
                    <a:srgbClr val="0070C0">
                      <a:lumMod val="7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86" name="任意多边形 85"/>
              <p:cNvSpPr/>
              <p:nvPr/>
            </p:nvSpPr>
            <p:spPr>
              <a:xfrm rot="17307692">
                <a:off x="4083031" y="2680130"/>
                <a:ext cx="810206" cy="567290"/>
              </a:xfrm>
              <a:custGeom>
                <a:avLst/>
                <a:gdLst>
                  <a:gd name="connsiteX0" fmla="*/ 3082922 w 3180980"/>
                  <a:gd name="connsiteY0" fmla="*/ 1705085 h 2227258"/>
                  <a:gd name="connsiteX1" fmla="*/ 3176423 w 3180980"/>
                  <a:gd name="connsiteY1" fmla="*/ 2154476 h 2227258"/>
                  <a:gd name="connsiteX2" fmla="*/ 3180980 w 3180980"/>
                  <a:gd name="connsiteY2" fmla="*/ 2227258 h 2227258"/>
                  <a:gd name="connsiteX3" fmla="*/ 2564635 w 3180980"/>
                  <a:gd name="connsiteY3" fmla="*/ 2227258 h 2227258"/>
                  <a:gd name="connsiteX4" fmla="*/ 2556295 w 3180980"/>
                  <a:gd name="connsiteY4" fmla="*/ 2147919 h 2227258"/>
                  <a:gd name="connsiteX5" fmla="*/ 2411315 w 3180980"/>
                  <a:gd name="connsiteY5" fmla="*/ 1664578 h 2227258"/>
                  <a:gd name="connsiteX6" fmla="*/ 196026 w 3180980"/>
                  <a:gd name="connsiteY6" fmla="*/ 708959 h 2227258"/>
                  <a:gd name="connsiteX7" fmla="*/ 0 w 3180980"/>
                  <a:gd name="connsiteY7" fmla="*/ 127074 h 2227258"/>
                  <a:gd name="connsiteX8" fmla="*/ 3002505 w 3180980"/>
                  <a:gd name="connsiteY8" fmla="*/ 1483914 h 2227258"/>
                  <a:gd name="connsiteX9" fmla="*/ 3082922 w 3180980"/>
                  <a:gd name="connsiteY9" fmla="*/ 1705085 h 222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0980" h="2227258">
                    <a:moveTo>
                      <a:pt x="3082922" y="1705085"/>
                    </a:moveTo>
                    <a:cubicBezTo>
                      <a:pt x="3128937" y="1853627"/>
                      <a:pt x="3159875" y="2004047"/>
                      <a:pt x="3176423" y="2154476"/>
                    </a:cubicBezTo>
                    <a:lnTo>
                      <a:pt x="3180980" y="2227258"/>
                    </a:lnTo>
                    <a:lnTo>
                      <a:pt x="2564635" y="2227258"/>
                    </a:lnTo>
                    <a:lnTo>
                      <a:pt x="2556295" y="2147919"/>
                    </a:lnTo>
                    <a:cubicBezTo>
                      <a:pt x="2531455" y="1984304"/>
                      <a:pt x="2483591" y="1821702"/>
                      <a:pt x="2411315" y="1664578"/>
                    </a:cubicBezTo>
                    <a:cubicBezTo>
                      <a:pt x="2025870" y="826647"/>
                      <a:pt x="1070294" y="414436"/>
                      <a:pt x="196026" y="708959"/>
                    </a:cubicBezTo>
                    <a:lnTo>
                      <a:pt x="0" y="127074"/>
                    </a:lnTo>
                    <a:cubicBezTo>
                      <a:pt x="1201918" y="-277827"/>
                      <a:pt x="2512407" y="314386"/>
                      <a:pt x="3002505" y="1483914"/>
                    </a:cubicBezTo>
                    <a:cubicBezTo>
                      <a:pt x="3033137" y="1557012"/>
                      <a:pt x="3059914" y="1630814"/>
                      <a:pt x="3082922" y="17050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669" tIns="34834" rIns="69669" bIns="34834" rtlCol="0" anchor="ctr"/>
              <a:lstStyle/>
              <a:p>
                <a:pPr algn="ctr" defTabSz="814757"/>
                <a:endParaRPr lang="zh-CN" altLang="en-US" sz="1930">
                  <a:solidFill>
                    <a:srgbClr val="0070C0">
                      <a:lumMod val="7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87" name="TextBox 17"/>
              <p:cNvSpPr txBox="1"/>
              <p:nvPr/>
            </p:nvSpPr>
            <p:spPr>
              <a:xfrm>
                <a:off x="4512914" y="2882429"/>
                <a:ext cx="450103" cy="673786"/>
              </a:xfrm>
              <a:prstGeom prst="rect">
                <a:avLst/>
              </a:prstGeom>
              <a:noFill/>
            </p:spPr>
            <p:txBody>
              <a:bodyPr wrap="none" lIns="69669" tIns="34834" rIns="69669" bIns="34834" rtlCol="0">
                <a:spAutoFit/>
              </a:bodyPr>
              <a:lstStyle/>
              <a:p>
                <a:pPr defTabSz="814757"/>
                <a:r>
                  <a:rPr lang="en-US" altLang="zh-CN" sz="386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386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8" name="TextBox 18"/>
              <p:cNvSpPr txBox="1"/>
              <p:nvPr/>
            </p:nvSpPr>
            <p:spPr>
              <a:xfrm>
                <a:off x="4031219" y="3739964"/>
                <a:ext cx="450103" cy="673786"/>
              </a:xfrm>
              <a:prstGeom prst="rect">
                <a:avLst/>
              </a:prstGeom>
              <a:noFill/>
            </p:spPr>
            <p:txBody>
              <a:bodyPr wrap="none" lIns="69669" tIns="34834" rIns="69669" bIns="34834" rtlCol="0">
                <a:spAutoFit/>
              </a:bodyPr>
              <a:lstStyle/>
              <a:p>
                <a:pPr defTabSz="814757"/>
                <a:r>
                  <a:rPr lang="en-US" altLang="zh-CN" sz="3860" b="1" dirty="0">
                    <a:solidFill>
                      <a:srgbClr val="A5A5A5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3860" b="1" dirty="0">
                  <a:solidFill>
                    <a:srgbClr val="A5A5A5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9" name="TextBox 19"/>
              <p:cNvSpPr txBox="1"/>
              <p:nvPr/>
            </p:nvSpPr>
            <p:spPr>
              <a:xfrm>
                <a:off x="4488134" y="4643894"/>
                <a:ext cx="450103" cy="673786"/>
              </a:xfrm>
              <a:prstGeom prst="rect">
                <a:avLst/>
              </a:prstGeom>
              <a:noFill/>
            </p:spPr>
            <p:txBody>
              <a:bodyPr wrap="none" lIns="69669" tIns="34834" rIns="69669" bIns="34834" rtlCol="0">
                <a:spAutoFit/>
              </a:bodyPr>
              <a:lstStyle/>
              <a:p>
                <a:pPr defTabSz="814757"/>
                <a:r>
                  <a:rPr lang="en-US" altLang="zh-CN" sz="386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386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4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</a:t>
            </a: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识教育的概念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0" y="1839430"/>
            <a:ext cx="9001125" cy="3200882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379" tIns="23189" rIns="46379" bIns="23189" numCol="1" rtlCol="0" anchor="ctr" anchorCtr="0" compatLnSpc="1">
            <a:prstTxWarp prst="textNoShape">
              <a:avLst/>
            </a:prstTxWarp>
          </a:bodyPr>
          <a:lstStyle/>
          <a:p>
            <a:pPr algn="ctr" defTabSz="598846"/>
            <a:endParaRPr lang="zh-CN" altLang="en-US" sz="2058" b="1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9814" y="917565"/>
            <a:ext cx="743717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>
              <a:lnSpc>
                <a:spcPct val="150000"/>
              </a:lnSpc>
            </a:pPr>
            <a:r>
              <a:rPr lang="zh-CN" altLang="en-US" sz="1470" dirty="0">
                <a:solidFill>
                  <a:srgbClr val="000000"/>
                </a:solidFill>
                <a:latin typeface="微软雅黑"/>
              </a:rPr>
              <a:t>通识教育应该给学生</a:t>
            </a:r>
            <a:r>
              <a:rPr lang="en-US" altLang="zh-CN" sz="1470" dirty="0">
                <a:solidFill>
                  <a:srgbClr val="000000"/>
                </a:solidFill>
                <a:latin typeface="微软雅黑"/>
              </a:rPr>
              <a:t>——</a:t>
            </a:r>
            <a:r>
              <a:rPr lang="zh-CN" altLang="en-US" sz="1470" dirty="0">
                <a:solidFill>
                  <a:srgbClr val="000000"/>
                </a:solidFill>
                <a:latin typeface="微软雅黑"/>
              </a:rPr>
              <a:t>价值、态度、知识和技能，从而使他能够在自由社会中正确地、很好地生活。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879814" y="2211742"/>
            <a:ext cx="7437172" cy="927185"/>
          </a:xfrm>
          <a:prstGeom prst="roundRect">
            <a:avLst>
              <a:gd name="adj" fmla="val 3888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2084"/>
            <a:endParaRPr lang="zh-CN" altLang="en-US" sz="1323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260202" y="2103613"/>
            <a:ext cx="1799367" cy="264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2084" eaLnBrk="0" hangingPunct="0"/>
            <a:r>
              <a:rPr lang="zh-CN" altLang="en-US" sz="1470" dirty="0">
                <a:solidFill>
                  <a:srgbClr val="0070C0"/>
                </a:solidFill>
                <a:latin typeface="微软雅黑"/>
              </a:rPr>
              <a:t>通识教育的定义</a:t>
            </a:r>
            <a:endParaRPr lang="zh-CN" altLang="en-US" sz="147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5992" y="2461129"/>
            <a:ext cx="731898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</a:rPr>
              <a:t>通识教育是人才培养的重要环节，它使学生在掌握专业技能的同时，兼具人文艺术、社会科学、自然科学素养，以及批判性思维和创新意识。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879814" y="3532408"/>
            <a:ext cx="7437172" cy="1155938"/>
          </a:xfrm>
          <a:prstGeom prst="roundRect">
            <a:avLst>
              <a:gd name="adj" fmla="val 3888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2084"/>
            <a:endParaRPr lang="zh-CN" altLang="en-US" sz="1323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012730" y="3442698"/>
            <a:ext cx="1799367" cy="264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2084" eaLnBrk="0" hangingPunct="0"/>
            <a:r>
              <a:rPr lang="zh-CN" altLang="en-US" sz="1470" dirty="0">
                <a:solidFill>
                  <a:srgbClr val="0070C0"/>
                </a:solidFill>
                <a:latin typeface="微软雅黑"/>
              </a:rPr>
              <a:t>通识教育的目的</a:t>
            </a:r>
            <a:endParaRPr lang="zh-CN" altLang="en-US" sz="147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1996" y="3858196"/>
            <a:ext cx="72829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</a:rPr>
              <a:t>通识教育的目的是为了培养学生独立思考的能力、思辨与表达的能力、融会贯通各类知识体系的能力、协调沟通的能力、团队合作的能力、适应社会的能力等等，其最终目标是培养社会主义新时代的建设者。</a:t>
            </a:r>
          </a:p>
        </p:txBody>
      </p:sp>
    </p:spTree>
    <p:extLst>
      <p:ext uri="{BB962C8B-B14F-4D97-AF65-F5344CB8AC3E}">
        <p14:creationId xmlns:p14="http://schemas.microsoft.com/office/powerpoint/2010/main" val="14426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2308376"/>
            <a:ext cx="9001125" cy="1018881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379" tIns="23189" rIns="46379" bIns="23189" numCol="1" rtlCol="0" anchor="ctr" anchorCtr="0" compatLnSpc="1">
            <a:prstTxWarp prst="textNoShape">
              <a:avLst/>
            </a:prstTxWarp>
          </a:bodyPr>
          <a:lstStyle/>
          <a:p>
            <a:pPr algn="ctr" defTabSz="598846"/>
            <a:endParaRPr lang="zh-CN" altLang="en-US" sz="2058" b="1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</a:t>
            </a: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识教育的引导作用</a:t>
            </a:r>
            <a:endParaRPr lang="zh-CN" altLang="en-US" dirty="0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/>
          <a:stretch>
            <a:fillRect/>
          </a:stretch>
        </p:blipFill>
        <p:spPr bwMode="auto">
          <a:xfrm>
            <a:off x="3787543" y="3520365"/>
            <a:ext cx="1426039" cy="15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3435378" y="1254000"/>
            <a:ext cx="2130368" cy="774938"/>
            <a:chOff x="3059832" y="1648128"/>
            <a:chExt cx="2898642" cy="105440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59832" y="1653514"/>
              <a:ext cx="1026434" cy="1049018"/>
              <a:chOff x="3911545" y="1644114"/>
              <a:chExt cx="1026434" cy="104901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911545" y="1644114"/>
                <a:ext cx="1026434" cy="1026434"/>
                <a:chOff x="2180022" y="2446667"/>
                <a:chExt cx="1008000" cy="1008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2180022" y="2446667"/>
                  <a:ext cx="1008000" cy="1008000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34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黑体" panose="02010609060101010101" pitchFamily="49" charset="-122"/>
                  </a:endParaRP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2180022" y="2950667"/>
                  <a:ext cx="10080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rot="5400000">
                  <a:off x="2180022" y="2950667"/>
                  <a:ext cx="10080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14"/>
              <p:cNvSpPr txBox="1"/>
              <p:nvPr/>
            </p:nvSpPr>
            <p:spPr>
              <a:xfrm>
                <a:off x="4064391" y="1644114"/>
                <a:ext cx="713636" cy="104901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1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黑体" panose="02010609060101010101" pitchFamily="49" charset="-122"/>
                  </a:rPr>
                  <a:t>引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932040" y="1648128"/>
              <a:ext cx="1026434" cy="1049019"/>
              <a:chOff x="3911545" y="1644114"/>
              <a:chExt cx="1026434" cy="1049019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911545" y="1644114"/>
                <a:ext cx="1026434" cy="1026434"/>
                <a:chOff x="2180022" y="2446667"/>
                <a:chExt cx="1008000" cy="1008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2180022" y="2446667"/>
                  <a:ext cx="1008000" cy="1008000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34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黑体" panose="02010609060101010101" pitchFamily="49" charset="-122"/>
                  </a:endParaRP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2180022" y="2950667"/>
                  <a:ext cx="10080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rot="5400000">
                  <a:off x="2180022" y="2950667"/>
                  <a:ext cx="10080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4"/>
              <p:cNvSpPr txBox="1"/>
              <p:nvPr/>
            </p:nvSpPr>
            <p:spPr>
              <a:xfrm>
                <a:off x="4064391" y="1644114"/>
                <a:ext cx="713636" cy="104901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1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黑体" panose="02010609060101010101" pitchFamily="49" charset="-122"/>
                  </a:rPr>
                  <a:t>导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140354" y="2350569"/>
            <a:ext cx="672041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41"/>
              </a:spcBef>
              <a:spcAft>
                <a:spcPts val="441"/>
              </a:spcAft>
            </a:pPr>
            <a:r>
              <a:rPr lang="zh-CN" altLang="en-US" b="1" dirty="0">
                <a:solidFill>
                  <a:schemeClr val="bg1"/>
                </a:solidFill>
              </a:rPr>
              <a:t>如何引导广大高校教师以德立学、以德施教？</a:t>
            </a:r>
          </a:p>
          <a:p>
            <a:pPr algn="ctr">
              <a:lnSpc>
                <a:spcPct val="150000"/>
              </a:lnSpc>
              <a:spcBef>
                <a:spcPts val="441"/>
              </a:spcBef>
              <a:spcAft>
                <a:spcPts val="441"/>
              </a:spcAft>
            </a:pPr>
            <a:r>
              <a:rPr lang="zh-CN" altLang="en-US" b="1" dirty="0">
                <a:solidFill>
                  <a:schemeClr val="bg1"/>
                </a:solidFill>
              </a:rPr>
              <a:t>如何引导学生成为有大爱、大德、大情怀的社会主义建设者？</a:t>
            </a:r>
          </a:p>
        </p:txBody>
      </p:sp>
    </p:spTree>
    <p:extLst>
      <p:ext uri="{BB962C8B-B14F-4D97-AF65-F5344CB8AC3E}">
        <p14:creationId xmlns:p14="http://schemas.microsoft.com/office/powerpoint/2010/main" val="37027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</a:t>
            </a: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识教育的普遍问题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0" y="1515522"/>
            <a:ext cx="9001125" cy="2605876"/>
          </a:xfrm>
          <a:prstGeom prst="rect">
            <a:avLst/>
          </a:prstGeom>
          <a:solidFill>
            <a:srgbClr val="0B7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6"/>
          </a:p>
        </p:txBody>
      </p:sp>
      <p:grpSp>
        <p:nvGrpSpPr>
          <p:cNvPr id="44" name="组合 96"/>
          <p:cNvGrpSpPr>
            <a:grpSpLocks/>
          </p:cNvGrpSpPr>
          <p:nvPr/>
        </p:nvGrpSpPr>
        <p:grpSpPr bwMode="auto">
          <a:xfrm flipH="1">
            <a:off x="7452890" y="1266559"/>
            <a:ext cx="967227" cy="3125694"/>
            <a:chOff x="4322763" y="501650"/>
            <a:chExt cx="1316037" cy="4252913"/>
          </a:xfrm>
        </p:grpSpPr>
        <p:grpSp>
          <p:nvGrpSpPr>
            <p:cNvPr id="45" name="组合 97"/>
            <p:cNvGrpSpPr>
              <a:grpSpLocks/>
            </p:cNvGrpSpPr>
            <p:nvPr/>
          </p:nvGrpSpPr>
          <p:grpSpPr bwMode="auto">
            <a:xfrm>
              <a:off x="5338763" y="1619250"/>
              <a:ext cx="300037" cy="215900"/>
              <a:chOff x="5338763" y="1619250"/>
              <a:chExt cx="300037" cy="215900"/>
            </a:xfrm>
          </p:grpSpPr>
          <p:sp>
            <p:nvSpPr>
              <p:cNvPr id="82" name="Freeform 45"/>
              <p:cNvSpPr>
                <a:spLocks/>
              </p:cNvSpPr>
              <p:nvPr/>
            </p:nvSpPr>
            <p:spPr bwMode="auto">
              <a:xfrm>
                <a:off x="5422900" y="1619250"/>
                <a:ext cx="66675" cy="115888"/>
              </a:xfrm>
              <a:custGeom>
                <a:avLst/>
                <a:gdLst>
                  <a:gd name="T0" fmla="*/ 0 w 4"/>
                  <a:gd name="T1" fmla="*/ 2147483646 h 7"/>
                  <a:gd name="T2" fmla="*/ 2147483646 w 4"/>
                  <a:gd name="T3" fmla="*/ 2147483646 h 7"/>
                  <a:gd name="T4" fmla="*/ 2147483646 w 4"/>
                  <a:gd name="T5" fmla="*/ 2147483646 h 7"/>
                  <a:gd name="T6" fmla="*/ 2147483646 w 4"/>
                  <a:gd name="T7" fmla="*/ 0 h 7"/>
                  <a:gd name="T8" fmla="*/ 2147483646 w 4"/>
                  <a:gd name="T9" fmla="*/ 2147483646 h 7"/>
                  <a:gd name="T10" fmla="*/ 0 w 4"/>
                  <a:gd name="T11" fmla="*/ 2147483646 h 7"/>
                  <a:gd name="T12" fmla="*/ 0 w 4"/>
                  <a:gd name="T13" fmla="*/ 214748364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68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sp>
            <p:nvSpPr>
              <p:cNvPr id="83" name="Freeform 46"/>
              <p:cNvSpPr>
                <a:spLocks/>
              </p:cNvSpPr>
              <p:nvPr/>
            </p:nvSpPr>
            <p:spPr bwMode="auto">
              <a:xfrm>
                <a:off x="5338763" y="1635125"/>
                <a:ext cx="233362" cy="200025"/>
              </a:xfrm>
              <a:custGeom>
                <a:avLst/>
                <a:gdLst>
                  <a:gd name="T0" fmla="*/ 2147483646 w 14"/>
                  <a:gd name="T1" fmla="*/ 2147483646 h 12"/>
                  <a:gd name="T2" fmla="*/ 2147483646 w 14"/>
                  <a:gd name="T3" fmla="*/ 2147483646 h 12"/>
                  <a:gd name="T4" fmla="*/ 2147483646 w 14"/>
                  <a:gd name="T5" fmla="*/ 2147483646 h 12"/>
                  <a:gd name="T6" fmla="*/ 2147483646 w 14"/>
                  <a:gd name="T7" fmla="*/ 0 h 12"/>
                  <a:gd name="T8" fmla="*/ 2147483646 w 14"/>
                  <a:gd name="T9" fmla="*/ 2147483646 h 12"/>
                  <a:gd name="T10" fmla="*/ 0 w 14"/>
                  <a:gd name="T11" fmla="*/ 2147483646 h 12"/>
                  <a:gd name="T12" fmla="*/ 2147483646 w 14"/>
                  <a:gd name="T13" fmla="*/ 2147483646 h 12"/>
                  <a:gd name="T14" fmla="*/ 2147483646 w 14"/>
                  <a:gd name="T15" fmla="*/ 2147483646 h 12"/>
                  <a:gd name="T16" fmla="*/ 2147483646 w 14"/>
                  <a:gd name="T17" fmla="*/ 2147483646 h 12"/>
                  <a:gd name="T18" fmla="*/ 2147483646 w 14"/>
                  <a:gd name="T19" fmla="*/ 2147483646 h 12"/>
                  <a:gd name="T20" fmla="*/ 2147483646 w 14"/>
                  <a:gd name="T21" fmla="*/ 2147483646 h 12"/>
                  <a:gd name="T22" fmla="*/ 2147483646 w 14"/>
                  <a:gd name="T23" fmla="*/ 2147483646 h 12"/>
                  <a:gd name="T24" fmla="*/ 2147483646 w 14"/>
                  <a:gd name="T25" fmla="*/ 2147483646 h 12"/>
                  <a:gd name="T26" fmla="*/ 2147483646 w 14"/>
                  <a:gd name="T27" fmla="*/ 214748364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12">
                    <a:moveTo>
                      <a:pt x="9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6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E2B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sp>
            <p:nvSpPr>
              <p:cNvPr id="84" name="Freeform 47"/>
              <p:cNvSpPr>
                <a:spLocks/>
              </p:cNvSpPr>
              <p:nvPr/>
            </p:nvSpPr>
            <p:spPr bwMode="auto">
              <a:xfrm>
                <a:off x="5572125" y="1701800"/>
                <a:ext cx="33337" cy="84138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2147483646 h 5"/>
                  <a:gd name="T4" fmla="*/ 2147483646 w 2"/>
                  <a:gd name="T5" fmla="*/ 2147483646 h 5"/>
                  <a:gd name="T6" fmla="*/ 2147483646 w 2"/>
                  <a:gd name="T7" fmla="*/ 2147483646 h 5"/>
                  <a:gd name="T8" fmla="*/ 2147483646 w 2"/>
                  <a:gd name="T9" fmla="*/ 2147483646 h 5"/>
                  <a:gd name="T10" fmla="*/ 2147483646 w 2"/>
                  <a:gd name="T11" fmla="*/ 0 h 5"/>
                  <a:gd name="T12" fmla="*/ 0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sp>
            <p:nvSpPr>
              <p:cNvPr id="85" name="Freeform 49"/>
              <p:cNvSpPr>
                <a:spLocks/>
              </p:cNvSpPr>
              <p:nvPr/>
            </p:nvSpPr>
            <p:spPr bwMode="auto">
              <a:xfrm>
                <a:off x="5605463" y="1652588"/>
                <a:ext cx="17462" cy="8255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6 h 5"/>
                  <a:gd name="T4" fmla="*/ 0 w 1"/>
                  <a:gd name="T5" fmla="*/ 2147483646 h 5"/>
                  <a:gd name="T6" fmla="*/ 2147483646 w 1"/>
                  <a:gd name="T7" fmla="*/ 2147483646 h 5"/>
                  <a:gd name="T8" fmla="*/ 2147483646 w 1"/>
                  <a:gd name="T9" fmla="*/ 2147483646 h 5"/>
                  <a:gd name="T10" fmla="*/ 0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sp>
            <p:nvSpPr>
              <p:cNvPr id="86" name="Freeform 50"/>
              <p:cNvSpPr>
                <a:spLocks/>
              </p:cNvSpPr>
              <p:nvPr/>
            </p:nvSpPr>
            <p:spPr bwMode="auto">
              <a:xfrm>
                <a:off x="5589588" y="1701800"/>
                <a:ext cx="33337" cy="117475"/>
              </a:xfrm>
              <a:custGeom>
                <a:avLst/>
                <a:gdLst>
                  <a:gd name="T0" fmla="*/ 2147483646 w 2"/>
                  <a:gd name="T1" fmla="*/ 0 h 7"/>
                  <a:gd name="T2" fmla="*/ 2147483646 w 2"/>
                  <a:gd name="T3" fmla="*/ 0 h 7"/>
                  <a:gd name="T4" fmla="*/ 0 w 2"/>
                  <a:gd name="T5" fmla="*/ 0 h 7"/>
                  <a:gd name="T6" fmla="*/ 2147483646 w 2"/>
                  <a:gd name="T7" fmla="*/ 2147483646 h 7"/>
                  <a:gd name="T8" fmla="*/ 0 w 2"/>
                  <a:gd name="T9" fmla="*/ 2147483646 h 7"/>
                  <a:gd name="T10" fmla="*/ 0 w 2"/>
                  <a:gd name="T11" fmla="*/ 2147483646 h 7"/>
                  <a:gd name="T12" fmla="*/ 2147483646 w 2"/>
                  <a:gd name="T13" fmla="*/ 2147483646 h 7"/>
                  <a:gd name="T14" fmla="*/ 2147483646 w 2"/>
                  <a:gd name="T15" fmla="*/ 2147483646 h 7"/>
                  <a:gd name="T16" fmla="*/ 2147483646 w 2"/>
                  <a:gd name="T17" fmla="*/ 2147483646 h 7"/>
                  <a:gd name="T18" fmla="*/ 2147483646 w 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68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sp>
            <p:nvSpPr>
              <p:cNvPr id="87" name="Freeform 51"/>
              <p:cNvSpPr>
                <a:spLocks/>
              </p:cNvSpPr>
              <p:nvPr/>
            </p:nvSpPr>
            <p:spPr bwMode="auto">
              <a:xfrm>
                <a:off x="5605463" y="1635125"/>
                <a:ext cx="33337" cy="117475"/>
              </a:xfrm>
              <a:custGeom>
                <a:avLst/>
                <a:gdLst>
                  <a:gd name="T0" fmla="*/ 2147483646 w 2"/>
                  <a:gd name="T1" fmla="*/ 2147483646 h 7"/>
                  <a:gd name="T2" fmla="*/ 2147483646 w 2"/>
                  <a:gd name="T3" fmla="*/ 2147483646 h 7"/>
                  <a:gd name="T4" fmla="*/ 2147483646 w 2"/>
                  <a:gd name="T5" fmla="*/ 0 h 7"/>
                  <a:gd name="T6" fmla="*/ 0 w 2"/>
                  <a:gd name="T7" fmla="*/ 2147483646 h 7"/>
                  <a:gd name="T8" fmla="*/ 2147483646 w 2"/>
                  <a:gd name="T9" fmla="*/ 2147483646 h 7"/>
                  <a:gd name="T10" fmla="*/ 2147483646 w 2"/>
                  <a:gd name="T11" fmla="*/ 2147483646 h 7"/>
                  <a:gd name="T12" fmla="*/ 2147483646 w 2"/>
                  <a:gd name="T13" fmla="*/ 214748364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B68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sp>
            <p:nvSpPr>
              <p:cNvPr id="88" name="Freeform 52"/>
              <p:cNvSpPr>
                <a:spLocks/>
              </p:cNvSpPr>
              <p:nvPr/>
            </p:nvSpPr>
            <p:spPr bwMode="auto">
              <a:xfrm>
                <a:off x="5538788" y="1735138"/>
                <a:ext cx="33337" cy="84138"/>
              </a:xfrm>
              <a:custGeom>
                <a:avLst/>
                <a:gdLst>
                  <a:gd name="T0" fmla="*/ 2147483646 w 2"/>
                  <a:gd name="T1" fmla="*/ 2147483646 h 5"/>
                  <a:gd name="T2" fmla="*/ 0 w 2"/>
                  <a:gd name="T3" fmla="*/ 2147483646 h 5"/>
                  <a:gd name="T4" fmla="*/ 2147483646 w 2"/>
                  <a:gd name="T5" fmla="*/ 2147483646 h 5"/>
                  <a:gd name="T6" fmla="*/ 2147483646 w 2"/>
                  <a:gd name="T7" fmla="*/ 2147483646 h 5"/>
                  <a:gd name="T8" fmla="*/ 2147483646 w 2"/>
                  <a:gd name="T9" fmla="*/ 0 h 5"/>
                  <a:gd name="T10" fmla="*/ 2147483646 w 2"/>
                  <a:gd name="T11" fmla="*/ 2147483646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B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</p:grpSp>
        <p:grpSp>
          <p:nvGrpSpPr>
            <p:cNvPr id="46" name="组合 98"/>
            <p:cNvGrpSpPr>
              <a:grpSpLocks/>
            </p:cNvGrpSpPr>
            <p:nvPr/>
          </p:nvGrpSpPr>
          <p:grpSpPr bwMode="auto">
            <a:xfrm>
              <a:off x="4322763" y="501650"/>
              <a:ext cx="1266825" cy="4252913"/>
              <a:chOff x="4322763" y="501650"/>
              <a:chExt cx="1266825" cy="4252913"/>
            </a:xfrm>
          </p:grpSpPr>
          <p:sp>
            <p:nvSpPr>
              <p:cNvPr id="47" name="Freeform 82"/>
              <p:cNvSpPr>
                <a:spLocks/>
              </p:cNvSpPr>
              <p:nvPr/>
            </p:nvSpPr>
            <p:spPr bwMode="auto">
              <a:xfrm>
                <a:off x="4738688" y="4538663"/>
                <a:ext cx="684212" cy="182563"/>
              </a:xfrm>
              <a:custGeom>
                <a:avLst/>
                <a:gdLst>
                  <a:gd name="T0" fmla="*/ 2147483646 w 41"/>
                  <a:gd name="T1" fmla="*/ 2147483646 h 11"/>
                  <a:gd name="T2" fmla="*/ 2147483646 w 41"/>
                  <a:gd name="T3" fmla="*/ 0 h 11"/>
                  <a:gd name="T4" fmla="*/ 2147483646 w 41"/>
                  <a:gd name="T5" fmla="*/ 0 h 11"/>
                  <a:gd name="T6" fmla="*/ 0 w 41"/>
                  <a:gd name="T7" fmla="*/ 2147483646 h 11"/>
                  <a:gd name="T8" fmla="*/ 2147483646 w 41"/>
                  <a:gd name="T9" fmla="*/ 2147483646 h 11"/>
                  <a:gd name="T10" fmla="*/ 2147483646 w 41"/>
                  <a:gd name="T11" fmla="*/ 2147483646 h 11"/>
                  <a:gd name="T12" fmla="*/ 2147483646 w 41"/>
                  <a:gd name="T13" fmla="*/ 2147483646 h 11"/>
                  <a:gd name="T14" fmla="*/ 2147483646 w 41"/>
                  <a:gd name="T15" fmla="*/ 2147483646 h 11"/>
                  <a:gd name="T16" fmla="*/ 2147483646 w 41"/>
                  <a:gd name="T17" fmla="*/ 2147483646 h 11"/>
                  <a:gd name="T18" fmla="*/ 2147483646 w 41"/>
                  <a:gd name="T19" fmla="*/ 2147483646 h 11"/>
                  <a:gd name="T20" fmla="*/ 2147483646 w 41"/>
                  <a:gd name="T21" fmla="*/ 214748364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11">
                    <a:moveTo>
                      <a:pt x="30" y="4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2"/>
                      <a:pt x="9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8" y="11"/>
                      <a:pt x="35" y="10"/>
                      <a:pt x="41" y="7"/>
                    </a:cubicBezTo>
                    <a:cubicBezTo>
                      <a:pt x="41" y="4"/>
                      <a:pt x="37" y="3"/>
                      <a:pt x="3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176"/>
              </a:p>
            </p:txBody>
          </p:sp>
          <p:grpSp>
            <p:nvGrpSpPr>
              <p:cNvPr id="48" name="组合 100"/>
              <p:cNvGrpSpPr>
                <a:grpSpLocks/>
              </p:cNvGrpSpPr>
              <p:nvPr/>
            </p:nvGrpSpPr>
            <p:grpSpPr bwMode="auto">
              <a:xfrm>
                <a:off x="4322763" y="501650"/>
                <a:ext cx="1266825" cy="4252913"/>
                <a:chOff x="4322763" y="501650"/>
                <a:chExt cx="1266825" cy="4252913"/>
              </a:xfrm>
            </p:grpSpPr>
            <p:sp>
              <p:nvSpPr>
                <p:cNvPr id="49" name="Freeform 57"/>
                <p:cNvSpPr>
                  <a:spLocks/>
                </p:cNvSpPr>
                <p:nvPr/>
              </p:nvSpPr>
              <p:spPr bwMode="auto">
                <a:xfrm>
                  <a:off x="4689475" y="501650"/>
                  <a:ext cx="433387" cy="415925"/>
                </a:xfrm>
                <a:custGeom>
                  <a:avLst/>
                  <a:gdLst>
                    <a:gd name="T0" fmla="*/ 2147483646 w 26"/>
                    <a:gd name="T1" fmla="*/ 2147483646 h 25"/>
                    <a:gd name="T2" fmla="*/ 2147483646 w 26"/>
                    <a:gd name="T3" fmla="*/ 2147483646 h 25"/>
                    <a:gd name="T4" fmla="*/ 2147483646 w 26"/>
                    <a:gd name="T5" fmla="*/ 2147483646 h 25"/>
                    <a:gd name="T6" fmla="*/ 2147483646 w 26"/>
                    <a:gd name="T7" fmla="*/ 2147483646 h 25"/>
                    <a:gd name="T8" fmla="*/ 0 w 26"/>
                    <a:gd name="T9" fmla="*/ 2147483646 h 25"/>
                    <a:gd name="T10" fmla="*/ 0 w 26"/>
                    <a:gd name="T11" fmla="*/ 2147483646 h 25"/>
                    <a:gd name="T12" fmla="*/ 2147483646 w 26"/>
                    <a:gd name="T13" fmla="*/ 2147483646 h 25"/>
                    <a:gd name="T14" fmla="*/ 2147483646 w 26"/>
                    <a:gd name="T15" fmla="*/ 2147483646 h 25"/>
                    <a:gd name="T16" fmla="*/ 2147483646 w 26"/>
                    <a:gd name="T17" fmla="*/ 2147483646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25">
                      <a:moveTo>
                        <a:pt x="15" y="15"/>
                      </a:move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1" y="1"/>
                        <a:pt x="16" y="0"/>
                        <a:pt x="11" y="1"/>
                      </a:cubicBezTo>
                      <a:cubicBezTo>
                        <a:pt x="5" y="4"/>
                        <a:pt x="2" y="8"/>
                        <a:pt x="0" y="14"/>
                      </a:cubicBezTo>
                      <a:cubicBezTo>
                        <a:pt x="0" y="17"/>
                        <a:pt x="0" y="21"/>
                        <a:pt x="0" y="25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11" y="11"/>
                        <a:pt x="13" y="12"/>
                        <a:pt x="15" y="15"/>
                      </a:cubicBez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76"/>
                </a:p>
              </p:txBody>
            </p:sp>
            <p:grpSp>
              <p:nvGrpSpPr>
                <p:cNvPr id="50" name="组合 102"/>
                <p:cNvGrpSpPr>
                  <a:grpSpLocks/>
                </p:cNvGrpSpPr>
                <p:nvPr/>
              </p:nvGrpSpPr>
              <p:grpSpPr bwMode="auto">
                <a:xfrm>
                  <a:off x="4322763" y="568325"/>
                  <a:ext cx="1266825" cy="4186238"/>
                  <a:chOff x="4322763" y="568325"/>
                  <a:chExt cx="1266825" cy="4186238"/>
                </a:xfrm>
              </p:grpSpPr>
              <p:sp>
                <p:nvSpPr>
                  <p:cNvPr id="51" name="Freeform 10"/>
                  <p:cNvSpPr>
                    <a:spLocks/>
                  </p:cNvSpPr>
                  <p:nvPr/>
                </p:nvSpPr>
                <p:spPr bwMode="auto">
                  <a:xfrm>
                    <a:off x="5356225" y="2003425"/>
                    <a:ext cx="33337" cy="15875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147483646 w 2"/>
                      <a:gd name="T3" fmla="*/ 0 h 1"/>
                      <a:gd name="T4" fmla="*/ 2147483646 w 2"/>
                      <a:gd name="T5" fmla="*/ 0 h 1"/>
                      <a:gd name="T6" fmla="*/ 0 w 2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989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2" name="Freeform 48"/>
                  <p:cNvSpPr>
                    <a:spLocks/>
                  </p:cNvSpPr>
                  <p:nvPr/>
                </p:nvSpPr>
                <p:spPr bwMode="auto">
                  <a:xfrm>
                    <a:off x="5389563" y="1719263"/>
                    <a:ext cx="200025" cy="133350"/>
                  </a:xfrm>
                  <a:custGeom>
                    <a:avLst/>
                    <a:gdLst>
                      <a:gd name="T0" fmla="*/ 2147483646 w 126"/>
                      <a:gd name="T1" fmla="*/ 0 h 84"/>
                      <a:gd name="T2" fmla="*/ 2147483646 w 126"/>
                      <a:gd name="T3" fmla="*/ 2147483646 h 84"/>
                      <a:gd name="T4" fmla="*/ 2147483646 w 126"/>
                      <a:gd name="T5" fmla="*/ 2147483646 h 84"/>
                      <a:gd name="T6" fmla="*/ 2147483646 w 126"/>
                      <a:gd name="T7" fmla="*/ 2147483646 h 84"/>
                      <a:gd name="T8" fmla="*/ 2147483646 w 126"/>
                      <a:gd name="T9" fmla="*/ 2147483646 h 84"/>
                      <a:gd name="T10" fmla="*/ 0 w 126"/>
                      <a:gd name="T11" fmla="*/ 2147483646 h 84"/>
                      <a:gd name="T12" fmla="*/ 2147483646 w 126"/>
                      <a:gd name="T13" fmla="*/ 2147483646 h 84"/>
                      <a:gd name="T14" fmla="*/ 2147483646 w 126"/>
                      <a:gd name="T15" fmla="*/ 2147483646 h 84"/>
                      <a:gd name="T16" fmla="*/ 2147483646 w 126"/>
                      <a:gd name="T17" fmla="*/ 2147483646 h 84"/>
                      <a:gd name="T18" fmla="*/ 2147483646 w 126"/>
                      <a:gd name="T19" fmla="*/ 2147483646 h 84"/>
                      <a:gd name="T20" fmla="*/ 2147483646 w 126"/>
                      <a:gd name="T21" fmla="*/ 2147483646 h 84"/>
                      <a:gd name="T22" fmla="*/ 2147483646 w 126"/>
                      <a:gd name="T23" fmla="*/ 2147483646 h 84"/>
                      <a:gd name="T24" fmla="*/ 2147483646 w 126"/>
                      <a:gd name="T25" fmla="*/ 0 h 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26" h="84">
                        <a:moveTo>
                          <a:pt x="115" y="0"/>
                        </a:moveTo>
                        <a:lnTo>
                          <a:pt x="105" y="10"/>
                        </a:lnTo>
                        <a:lnTo>
                          <a:pt x="115" y="42"/>
                        </a:lnTo>
                        <a:lnTo>
                          <a:pt x="105" y="63"/>
                        </a:lnTo>
                        <a:lnTo>
                          <a:pt x="94" y="63"/>
                        </a:lnTo>
                        <a:lnTo>
                          <a:pt x="0" y="73"/>
                        </a:lnTo>
                        <a:lnTo>
                          <a:pt x="10" y="84"/>
                        </a:lnTo>
                        <a:lnTo>
                          <a:pt x="94" y="84"/>
                        </a:lnTo>
                        <a:lnTo>
                          <a:pt x="126" y="63"/>
                        </a:lnTo>
                        <a:lnTo>
                          <a:pt x="126" y="42"/>
                        </a:lnTo>
                        <a:lnTo>
                          <a:pt x="126" y="31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3" name="Freeform 53"/>
                  <p:cNvSpPr>
                    <a:spLocks/>
                  </p:cNvSpPr>
                  <p:nvPr/>
                </p:nvSpPr>
                <p:spPr bwMode="auto">
                  <a:xfrm>
                    <a:off x="5272088" y="1785938"/>
                    <a:ext cx="133350" cy="150813"/>
                  </a:xfrm>
                  <a:custGeom>
                    <a:avLst/>
                    <a:gdLst>
                      <a:gd name="T0" fmla="*/ 2147483646 w 84"/>
                      <a:gd name="T1" fmla="*/ 2147483646 h 95"/>
                      <a:gd name="T2" fmla="*/ 2147483646 w 84"/>
                      <a:gd name="T3" fmla="*/ 0 h 95"/>
                      <a:gd name="T4" fmla="*/ 0 w 84"/>
                      <a:gd name="T5" fmla="*/ 2147483646 h 95"/>
                      <a:gd name="T6" fmla="*/ 2147483646 w 84"/>
                      <a:gd name="T7" fmla="*/ 2147483646 h 95"/>
                      <a:gd name="T8" fmla="*/ 2147483646 w 84"/>
                      <a:gd name="T9" fmla="*/ 2147483646 h 95"/>
                      <a:gd name="T10" fmla="*/ 2147483646 w 84"/>
                      <a:gd name="T11" fmla="*/ 2147483646 h 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95">
                        <a:moveTo>
                          <a:pt x="74" y="31"/>
                        </a:moveTo>
                        <a:lnTo>
                          <a:pt x="53" y="0"/>
                        </a:lnTo>
                        <a:lnTo>
                          <a:pt x="0" y="63"/>
                        </a:lnTo>
                        <a:lnTo>
                          <a:pt x="42" y="95"/>
                        </a:lnTo>
                        <a:lnTo>
                          <a:pt x="84" y="42"/>
                        </a:lnTo>
                        <a:lnTo>
                          <a:pt x="74" y="31"/>
                        </a:ln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4" name="Freeform 54"/>
                  <p:cNvSpPr>
                    <a:spLocks/>
                  </p:cNvSpPr>
                  <p:nvPr/>
                </p:nvSpPr>
                <p:spPr bwMode="auto">
                  <a:xfrm>
                    <a:off x="5038725" y="1868488"/>
                    <a:ext cx="350837" cy="184150"/>
                  </a:xfrm>
                  <a:custGeom>
                    <a:avLst/>
                    <a:gdLst>
                      <a:gd name="T0" fmla="*/ 2147483646 w 21"/>
                      <a:gd name="T1" fmla="*/ 2147483646 h 11"/>
                      <a:gd name="T2" fmla="*/ 2147483646 w 21"/>
                      <a:gd name="T3" fmla="*/ 2147483646 h 11"/>
                      <a:gd name="T4" fmla="*/ 2147483646 w 21"/>
                      <a:gd name="T5" fmla="*/ 2147483646 h 11"/>
                      <a:gd name="T6" fmla="*/ 2147483646 w 21"/>
                      <a:gd name="T7" fmla="*/ 0 h 11"/>
                      <a:gd name="T8" fmla="*/ 2147483646 w 21"/>
                      <a:gd name="T9" fmla="*/ 0 h 11"/>
                      <a:gd name="T10" fmla="*/ 2147483646 w 21"/>
                      <a:gd name="T11" fmla="*/ 2147483646 h 11"/>
                      <a:gd name="T12" fmla="*/ 0 w 21"/>
                      <a:gd name="T13" fmla="*/ 2147483646 h 11"/>
                      <a:gd name="T14" fmla="*/ 2147483646 w 21"/>
                      <a:gd name="T15" fmla="*/ 2147483646 h 11"/>
                      <a:gd name="T16" fmla="*/ 2147483646 w 21"/>
                      <a:gd name="T17" fmla="*/ 2147483646 h 11"/>
                      <a:gd name="T18" fmla="*/ 2147483646 w 21"/>
                      <a:gd name="T19" fmla="*/ 2147483646 h 11"/>
                      <a:gd name="T20" fmla="*/ 2147483646 w 21"/>
                      <a:gd name="T21" fmla="*/ 2147483646 h 11"/>
                      <a:gd name="T22" fmla="*/ 2147483646 w 21"/>
                      <a:gd name="T23" fmla="*/ 2147483646 h 11"/>
                      <a:gd name="T24" fmla="*/ 2147483646 w 21"/>
                      <a:gd name="T25" fmla="*/ 2147483646 h 11"/>
                      <a:gd name="T26" fmla="*/ 2147483646 w 21"/>
                      <a:gd name="T27" fmla="*/ 2147483646 h 11"/>
                      <a:gd name="T28" fmla="*/ 2147483646 w 21"/>
                      <a:gd name="T29" fmla="*/ 2147483646 h 11"/>
                      <a:gd name="T30" fmla="*/ 2147483646 w 21"/>
                      <a:gd name="T31" fmla="*/ 2147483646 h 11"/>
                      <a:gd name="T32" fmla="*/ 2147483646 w 21"/>
                      <a:gd name="T33" fmla="*/ 2147483646 h 11"/>
                      <a:gd name="T34" fmla="*/ 2147483646 w 2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1" h="11">
                        <a:moveTo>
                          <a:pt x="20" y="5"/>
                        </a:move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5"/>
                          <a:pt x="1" y="6"/>
                          <a:pt x="1" y="8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0"/>
                          <a:pt x="13" y="10"/>
                          <a:pt x="12" y="9"/>
                        </a:cubicBezTo>
                        <a:cubicBezTo>
                          <a:pt x="14" y="10"/>
                          <a:pt x="15" y="9"/>
                          <a:pt x="16" y="8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5" y="7"/>
                          <a:pt x="16" y="7"/>
                          <a:pt x="16" y="5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1" y="6"/>
                          <a:pt x="20" y="6"/>
                          <a:pt x="20" y="5"/>
                        </a:cubicBezTo>
                        <a:close/>
                      </a:path>
                    </a:pathLst>
                  </a:custGeom>
                  <a:solidFill>
                    <a:srgbClr val="E2B9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5" name="Freeform 55"/>
                  <p:cNvSpPr>
                    <a:spLocks/>
                  </p:cNvSpPr>
                  <p:nvPr/>
                </p:nvSpPr>
                <p:spPr bwMode="auto">
                  <a:xfrm>
                    <a:off x="5122863" y="1752600"/>
                    <a:ext cx="233362" cy="133350"/>
                  </a:xfrm>
                  <a:custGeom>
                    <a:avLst/>
                    <a:gdLst>
                      <a:gd name="T0" fmla="*/ 2147483646 w 14"/>
                      <a:gd name="T1" fmla="*/ 2147483646 h 8"/>
                      <a:gd name="T2" fmla="*/ 2147483646 w 14"/>
                      <a:gd name="T3" fmla="*/ 0 h 8"/>
                      <a:gd name="T4" fmla="*/ 0 w 14"/>
                      <a:gd name="T5" fmla="*/ 2147483646 h 8"/>
                      <a:gd name="T6" fmla="*/ 0 w 14"/>
                      <a:gd name="T7" fmla="*/ 2147483646 h 8"/>
                      <a:gd name="T8" fmla="*/ 2147483646 w 14"/>
                      <a:gd name="T9" fmla="*/ 2147483646 h 8"/>
                      <a:gd name="T10" fmla="*/ 2147483646 w 14"/>
                      <a:gd name="T11" fmla="*/ 2147483646 h 8"/>
                      <a:gd name="T12" fmla="*/ 2147483646 w 14"/>
                      <a:gd name="T13" fmla="*/ 2147483646 h 8"/>
                      <a:gd name="T14" fmla="*/ 2147483646 w 14"/>
                      <a:gd name="T15" fmla="*/ 214748364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" h="8">
                        <a:moveTo>
                          <a:pt x="14" y="2"/>
                        </a:move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0" y="7"/>
                          <a:pt x="0" y="8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6" name="Freeform 56"/>
                  <p:cNvSpPr>
                    <a:spLocks/>
                  </p:cNvSpPr>
                  <p:nvPr/>
                </p:nvSpPr>
                <p:spPr bwMode="auto">
                  <a:xfrm>
                    <a:off x="4689475" y="568325"/>
                    <a:ext cx="549275" cy="450850"/>
                  </a:xfrm>
                  <a:custGeom>
                    <a:avLst/>
                    <a:gdLst>
                      <a:gd name="T0" fmla="*/ 2147483646 w 33"/>
                      <a:gd name="T1" fmla="*/ 2147483646 h 27"/>
                      <a:gd name="T2" fmla="*/ 2147483646 w 33"/>
                      <a:gd name="T3" fmla="*/ 2147483646 h 27"/>
                      <a:gd name="T4" fmla="*/ 2147483646 w 33"/>
                      <a:gd name="T5" fmla="*/ 2147483646 h 27"/>
                      <a:gd name="T6" fmla="*/ 2147483646 w 33"/>
                      <a:gd name="T7" fmla="*/ 2147483646 h 27"/>
                      <a:gd name="T8" fmla="*/ 0 w 33"/>
                      <a:gd name="T9" fmla="*/ 2147483646 h 27"/>
                      <a:gd name="T10" fmla="*/ 0 w 33"/>
                      <a:gd name="T11" fmla="*/ 2147483646 h 27"/>
                      <a:gd name="T12" fmla="*/ 2147483646 w 33"/>
                      <a:gd name="T13" fmla="*/ 2147483646 h 27"/>
                      <a:gd name="T14" fmla="*/ 2147483646 w 33"/>
                      <a:gd name="T15" fmla="*/ 2147483646 h 27"/>
                      <a:gd name="T16" fmla="*/ 2147483646 w 33"/>
                      <a:gd name="T17" fmla="*/ 2147483646 h 27"/>
                      <a:gd name="T18" fmla="*/ 2147483646 w 33"/>
                      <a:gd name="T19" fmla="*/ 2147483646 h 27"/>
                      <a:gd name="T20" fmla="*/ 2147483646 w 33"/>
                      <a:gd name="T21" fmla="*/ 2147483646 h 27"/>
                      <a:gd name="T22" fmla="*/ 2147483646 w 33"/>
                      <a:gd name="T23" fmla="*/ 2147483646 h 27"/>
                      <a:gd name="T24" fmla="*/ 2147483646 w 33"/>
                      <a:gd name="T25" fmla="*/ 2147483646 h 27"/>
                      <a:gd name="T26" fmla="*/ 2147483646 w 33"/>
                      <a:gd name="T27" fmla="*/ 2147483646 h 27"/>
                      <a:gd name="T28" fmla="*/ 2147483646 w 33"/>
                      <a:gd name="T29" fmla="*/ 2147483646 h 27"/>
                      <a:gd name="T30" fmla="*/ 2147483646 w 33"/>
                      <a:gd name="T31" fmla="*/ 2147483646 h 27"/>
                      <a:gd name="T32" fmla="*/ 2147483646 w 33"/>
                      <a:gd name="T33" fmla="*/ 2147483646 h 27"/>
                      <a:gd name="T34" fmla="*/ 2147483646 w 33"/>
                      <a:gd name="T35" fmla="*/ 2147483646 h 27"/>
                      <a:gd name="T36" fmla="*/ 2147483646 w 33"/>
                      <a:gd name="T37" fmla="*/ 2147483646 h 27"/>
                      <a:gd name="T38" fmla="*/ 2147483646 w 33"/>
                      <a:gd name="T39" fmla="*/ 0 h 27"/>
                      <a:gd name="T40" fmla="*/ 2147483646 w 33"/>
                      <a:gd name="T41" fmla="*/ 2147483646 h 2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3" h="27">
                        <a:moveTo>
                          <a:pt x="20" y="4"/>
                        </a:move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3" y="8"/>
                          <a:pt x="11" y="7"/>
                          <a:pt x="7" y="10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6"/>
                          <a:pt x="1" y="27"/>
                          <a:pt x="3" y="27"/>
                        </a:cubicBezTo>
                        <a:cubicBezTo>
                          <a:pt x="4" y="27"/>
                          <a:pt x="5" y="26"/>
                          <a:pt x="6" y="25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9" y="16"/>
                          <a:pt x="9" y="14"/>
                          <a:pt x="10" y="12"/>
                        </a:cubicBezTo>
                        <a:cubicBezTo>
                          <a:pt x="12" y="12"/>
                          <a:pt x="14" y="14"/>
                          <a:pt x="15" y="16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19" y="20"/>
                          <a:pt x="19" y="20"/>
                          <a:pt x="19" y="20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21" y="12"/>
                          <a:pt x="23" y="9"/>
                          <a:pt x="24" y="6"/>
                        </a:cubicBezTo>
                        <a:cubicBezTo>
                          <a:pt x="29" y="9"/>
                          <a:pt x="29" y="9"/>
                          <a:pt x="29" y="9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30" y="10"/>
                          <a:pt x="31" y="10"/>
                          <a:pt x="32" y="9"/>
                        </a:cubicBezTo>
                        <a:cubicBezTo>
                          <a:pt x="33" y="7"/>
                          <a:pt x="32" y="4"/>
                          <a:pt x="29" y="2"/>
                        </a:cubicBezTo>
                        <a:cubicBezTo>
                          <a:pt x="28" y="1"/>
                          <a:pt x="27" y="1"/>
                          <a:pt x="26" y="0"/>
                        </a:cubicBez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7" name="Freeform 58"/>
                  <p:cNvSpPr>
                    <a:spLocks/>
                  </p:cNvSpPr>
                  <p:nvPr/>
                </p:nvSpPr>
                <p:spPr bwMode="auto">
                  <a:xfrm>
                    <a:off x="4905375" y="668338"/>
                    <a:ext cx="300037" cy="466725"/>
                  </a:xfrm>
                  <a:custGeom>
                    <a:avLst/>
                    <a:gdLst>
                      <a:gd name="T0" fmla="*/ 2147483646 w 18"/>
                      <a:gd name="T1" fmla="*/ 2147483646 h 28"/>
                      <a:gd name="T2" fmla="*/ 2147483646 w 18"/>
                      <a:gd name="T3" fmla="*/ 2147483646 h 28"/>
                      <a:gd name="T4" fmla="*/ 2147483646 w 18"/>
                      <a:gd name="T5" fmla="*/ 0 h 28"/>
                      <a:gd name="T6" fmla="*/ 2147483646 w 18"/>
                      <a:gd name="T7" fmla="*/ 2147483646 h 28"/>
                      <a:gd name="T8" fmla="*/ 2147483646 w 18"/>
                      <a:gd name="T9" fmla="*/ 2147483646 h 28"/>
                      <a:gd name="T10" fmla="*/ 2147483646 w 18"/>
                      <a:gd name="T11" fmla="*/ 2147483646 h 28"/>
                      <a:gd name="T12" fmla="*/ 2147483646 w 18"/>
                      <a:gd name="T13" fmla="*/ 2147483646 h 28"/>
                      <a:gd name="T14" fmla="*/ 2147483646 w 18"/>
                      <a:gd name="T15" fmla="*/ 2147483646 h 28"/>
                      <a:gd name="T16" fmla="*/ 2147483646 w 18"/>
                      <a:gd name="T17" fmla="*/ 2147483646 h 28"/>
                      <a:gd name="T18" fmla="*/ 2147483646 w 18"/>
                      <a:gd name="T19" fmla="*/ 2147483646 h 28"/>
                      <a:gd name="T20" fmla="*/ 2147483646 w 18"/>
                      <a:gd name="T21" fmla="*/ 2147483646 h 28"/>
                      <a:gd name="T22" fmla="*/ 0 w 18"/>
                      <a:gd name="T23" fmla="*/ 2147483646 h 28"/>
                      <a:gd name="T24" fmla="*/ 2147483646 w 18"/>
                      <a:gd name="T25" fmla="*/ 2147483646 h 28"/>
                      <a:gd name="T26" fmla="*/ 2147483646 w 18"/>
                      <a:gd name="T27" fmla="*/ 2147483646 h 28"/>
                      <a:gd name="T28" fmla="*/ 2147483646 w 18"/>
                      <a:gd name="T29" fmla="*/ 2147483646 h 28"/>
                      <a:gd name="T30" fmla="*/ 2147483646 w 18"/>
                      <a:gd name="T31" fmla="*/ 2147483646 h 28"/>
                      <a:gd name="T32" fmla="*/ 2147483646 w 18"/>
                      <a:gd name="T33" fmla="*/ 2147483646 h 28"/>
                      <a:gd name="T34" fmla="*/ 2147483646 w 18"/>
                      <a:gd name="T35" fmla="*/ 2147483646 h 28"/>
                      <a:gd name="T36" fmla="*/ 2147483646 w 18"/>
                      <a:gd name="T37" fmla="*/ 2147483646 h 28"/>
                      <a:gd name="T38" fmla="*/ 2147483646 w 18"/>
                      <a:gd name="T39" fmla="*/ 2147483646 h 28"/>
                      <a:gd name="T40" fmla="*/ 2147483646 w 18"/>
                      <a:gd name="T41" fmla="*/ 2147483646 h 28"/>
                      <a:gd name="T42" fmla="*/ 2147483646 w 18"/>
                      <a:gd name="T43" fmla="*/ 2147483646 h 2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" h="28">
                        <a:moveTo>
                          <a:pt x="16" y="4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3"/>
                          <a:pt x="8" y="6"/>
                          <a:pt x="5" y="7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5" y="15"/>
                          <a:pt x="15" y="15"/>
                          <a:pt x="15" y="15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7" y="26"/>
                          <a:pt x="3" y="24"/>
                          <a:pt x="0" y="18"/>
                        </a:cubicBezTo>
                        <a:cubicBezTo>
                          <a:pt x="0" y="20"/>
                          <a:pt x="1" y="22"/>
                          <a:pt x="2" y="23"/>
                        </a:cubicBezTo>
                        <a:cubicBezTo>
                          <a:pt x="3" y="24"/>
                          <a:pt x="4" y="26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8" y="28"/>
                          <a:pt x="10" y="28"/>
                          <a:pt x="11" y="27"/>
                        </a:cubicBezTo>
                        <a:cubicBezTo>
                          <a:pt x="12" y="27"/>
                          <a:pt x="12" y="26"/>
                          <a:pt x="12" y="24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8" y="17"/>
                          <a:pt x="18" y="16"/>
                          <a:pt x="17" y="14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lnTo>
                          <a:pt x="16" y="4"/>
                        </a:ln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8" name="Freeform 59"/>
                  <p:cNvSpPr>
                    <a:spLocks/>
                  </p:cNvSpPr>
                  <p:nvPr/>
                </p:nvSpPr>
                <p:spPr bwMode="auto">
                  <a:xfrm>
                    <a:off x="4738688" y="735013"/>
                    <a:ext cx="417512" cy="400050"/>
                  </a:xfrm>
                  <a:custGeom>
                    <a:avLst/>
                    <a:gdLst>
                      <a:gd name="T0" fmla="*/ 2147483646 w 25"/>
                      <a:gd name="T1" fmla="*/ 2147483646 h 24"/>
                      <a:gd name="T2" fmla="*/ 0 w 25"/>
                      <a:gd name="T3" fmla="*/ 2147483646 h 24"/>
                      <a:gd name="T4" fmla="*/ 2147483646 w 25"/>
                      <a:gd name="T5" fmla="*/ 2147483646 h 24"/>
                      <a:gd name="T6" fmla="*/ 2147483646 w 25"/>
                      <a:gd name="T7" fmla="*/ 2147483646 h 24"/>
                      <a:gd name="T8" fmla="*/ 2147483646 w 25"/>
                      <a:gd name="T9" fmla="*/ 2147483646 h 24"/>
                      <a:gd name="T10" fmla="*/ 2147483646 w 25"/>
                      <a:gd name="T11" fmla="*/ 2147483646 h 24"/>
                      <a:gd name="T12" fmla="*/ 2147483646 w 25"/>
                      <a:gd name="T13" fmla="*/ 2147483646 h 24"/>
                      <a:gd name="T14" fmla="*/ 2147483646 w 25"/>
                      <a:gd name="T15" fmla="*/ 2147483646 h 24"/>
                      <a:gd name="T16" fmla="*/ 2147483646 w 25"/>
                      <a:gd name="T17" fmla="*/ 2147483646 h 24"/>
                      <a:gd name="T18" fmla="*/ 2147483646 w 25"/>
                      <a:gd name="T19" fmla="*/ 2147483646 h 24"/>
                      <a:gd name="T20" fmla="*/ 2147483646 w 25"/>
                      <a:gd name="T21" fmla="*/ 2147483646 h 24"/>
                      <a:gd name="T22" fmla="*/ 2147483646 w 25"/>
                      <a:gd name="T23" fmla="*/ 0 h 24"/>
                      <a:gd name="T24" fmla="*/ 2147483646 w 25"/>
                      <a:gd name="T25" fmla="*/ 2147483646 h 24"/>
                      <a:gd name="T26" fmla="*/ 2147483646 w 25"/>
                      <a:gd name="T27" fmla="*/ 2147483646 h 24"/>
                      <a:gd name="T28" fmla="*/ 2147483646 w 25"/>
                      <a:gd name="T29" fmla="*/ 2147483646 h 24"/>
                      <a:gd name="T30" fmla="*/ 2147483646 w 25"/>
                      <a:gd name="T31" fmla="*/ 2147483646 h 24"/>
                      <a:gd name="T32" fmla="*/ 2147483646 w 25"/>
                      <a:gd name="T33" fmla="*/ 2147483646 h 24"/>
                      <a:gd name="T34" fmla="*/ 2147483646 w 25"/>
                      <a:gd name="T35" fmla="*/ 2147483646 h 24"/>
                      <a:gd name="T36" fmla="*/ 2147483646 w 25"/>
                      <a:gd name="T37" fmla="*/ 2147483646 h 2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24">
                        <a:moveTo>
                          <a:pt x="3" y="15"/>
                        </a:moveTo>
                        <a:cubicBezTo>
                          <a:pt x="2" y="16"/>
                          <a:pt x="1" y="17"/>
                          <a:pt x="0" y="17"/>
                        </a:cubicBezTo>
                        <a:cubicBezTo>
                          <a:pt x="3" y="19"/>
                          <a:pt x="6" y="21"/>
                          <a:pt x="9" y="24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1" y="18"/>
                          <a:pt x="10" y="16"/>
                          <a:pt x="10" y="14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3" y="20"/>
                          <a:pt x="17" y="22"/>
                          <a:pt x="20" y="21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5" y="11"/>
                          <a:pt x="25" y="11"/>
                          <a:pt x="25" y="11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1" y="4"/>
                          <a:pt x="9" y="2"/>
                          <a:pt x="7" y="2"/>
                        </a:cubicBezTo>
                        <a:cubicBezTo>
                          <a:pt x="6" y="4"/>
                          <a:pt x="6" y="6"/>
                          <a:pt x="8" y="10"/>
                        </a:cubicBezTo>
                        <a:lnTo>
                          <a:pt x="3" y="15"/>
                        </a:lnTo>
                        <a:close/>
                      </a:path>
                    </a:pathLst>
                  </a:custGeom>
                  <a:solidFill>
                    <a:srgbClr val="E2B9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59" name="Freeform 60"/>
                  <p:cNvSpPr>
                    <a:spLocks/>
                  </p:cNvSpPr>
                  <p:nvPr/>
                </p:nvSpPr>
                <p:spPr bwMode="auto">
                  <a:xfrm>
                    <a:off x="4672013" y="1019175"/>
                    <a:ext cx="217487" cy="215900"/>
                  </a:xfrm>
                  <a:custGeom>
                    <a:avLst/>
                    <a:gdLst>
                      <a:gd name="T0" fmla="*/ 0 w 13"/>
                      <a:gd name="T1" fmla="*/ 2147483646 h 13"/>
                      <a:gd name="T2" fmla="*/ 2147483646 w 13"/>
                      <a:gd name="T3" fmla="*/ 2147483646 h 13"/>
                      <a:gd name="T4" fmla="*/ 2147483646 w 13"/>
                      <a:gd name="T5" fmla="*/ 2147483646 h 13"/>
                      <a:gd name="T6" fmla="*/ 2147483646 w 13"/>
                      <a:gd name="T7" fmla="*/ 2147483646 h 13"/>
                      <a:gd name="T8" fmla="*/ 2147483646 w 13"/>
                      <a:gd name="T9" fmla="*/ 2147483646 h 13"/>
                      <a:gd name="T10" fmla="*/ 2147483646 w 13"/>
                      <a:gd name="T11" fmla="*/ 2147483646 h 13"/>
                      <a:gd name="T12" fmla="*/ 2147483646 w 13"/>
                      <a:gd name="T13" fmla="*/ 0 h 13"/>
                      <a:gd name="T14" fmla="*/ 0 w 13"/>
                      <a:gd name="T15" fmla="*/ 2147483646 h 1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0" y="4"/>
                        </a:move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4" y="7"/>
                          <a:pt x="6" y="10"/>
                          <a:pt x="8" y="13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0" y="4"/>
                          <a:pt x="7" y="2"/>
                          <a:pt x="4" y="0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0" name="Freeform 61"/>
                  <p:cNvSpPr>
                    <a:spLocks/>
                  </p:cNvSpPr>
                  <p:nvPr/>
                </p:nvSpPr>
                <p:spPr bwMode="auto">
                  <a:xfrm>
                    <a:off x="4656138" y="1101725"/>
                    <a:ext cx="382587" cy="800100"/>
                  </a:xfrm>
                  <a:custGeom>
                    <a:avLst/>
                    <a:gdLst>
                      <a:gd name="T0" fmla="*/ 2147483646 w 23"/>
                      <a:gd name="T1" fmla="*/ 0 h 48"/>
                      <a:gd name="T2" fmla="*/ 0 w 23"/>
                      <a:gd name="T3" fmla="*/ 2147483646 h 48"/>
                      <a:gd name="T4" fmla="*/ 2147483646 w 23"/>
                      <a:gd name="T5" fmla="*/ 2147483646 h 48"/>
                      <a:gd name="T6" fmla="*/ 2147483646 w 23"/>
                      <a:gd name="T7" fmla="*/ 2147483646 h 48"/>
                      <a:gd name="T8" fmla="*/ 2147483646 w 23"/>
                      <a:gd name="T9" fmla="*/ 2147483646 h 48"/>
                      <a:gd name="T10" fmla="*/ 2147483646 w 23"/>
                      <a:gd name="T11" fmla="*/ 2147483646 h 48"/>
                      <a:gd name="T12" fmla="*/ 2147483646 w 23"/>
                      <a:gd name="T13" fmla="*/ 2147483646 h 48"/>
                      <a:gd name="T14" fmla="*/ 2147483646 w 23"/>
                      <a:gd name="T15" fmla="*/ 2147483646 h 48"/>
                      <a:gd name="T16" fmla="*/ 2147483646 w 23"/>
                      <a:gd name="T17" fmla="*/ 2147483646 h 48"/>
                      <a:gd name="T18" fmla="*/ 2147483646 w 23"/>
                      <a:gd name="T19" fmla="*/ 2147483646 h 48"/>
                      <a:gd name="T20" fmla="*/ 2147483646 w 23"/>
                      <a:gd name="T21" fmla="*/ 2147483646 h 48"/>
                      <a:gd name="T22" fmla="*/ 2147483646 w 23"/>
                      <a:gd name="T23" fmla="*/ 2147483646 h 48"/>
                      <a:gd name="T24" fmla="*/ 2147483646 w 23"/>
                      <a:gd name="T25" fmla="*/ 2147483646 h 48"/>
                      <a:gd name="T26" fmla="*/ 2147483646 w 23"/>
                      <a:gd name="T27" fmla="*/ 0 h 4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3" h="48">
                        <a:moveTo>
                          <a:pt x="2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0" y="48"/>
                          <a:pt x="20" y="48"/>
                          <a:pt x="20" y="48"/>
                        </a:cubicBezTo>
                        <a:cubicBezTo>
                          <a:pt x="23" y="48"/>
                          <a:pt x="23" y="48"/>
                          <a:pt x="23" y="48"/>
                        </a:cubicBezTo>
                        <a:cubicBezTo>
                          <a:pt x="23" y="48"/>
                          <a:pt x="23" y="48"/>
                          <a:pt x="23" y="48"/>
                        </a:cubicBezTo>
                        <a:cubicBezTo>
                          <a:pt x="23" y="48"/>
                          <a:pt x="23" y="48"/>
                          <a:pt x="23" y="48"/>
                        </a:cubicBezTo>
                        <a:cubicBezTo>
                          <a:pt x="19" y="20"/>
                          <a:pt x="19" y="20"/>
                          <a:pt x="19" y="20"/>
                        </a:cubicBezTo>
                        <a:cubicBezTo>
                          <a:pt x="18" y="14"/>
                          <a:pt x="18" y="14"/>
                          <a:pt x="18" y="14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1" y="11"/>
                          <a:pt x="10" y="9"/>
                          <a:pt x="9" y="8"/>
                        </a:cubicBezTo>
                        <a:cubicBezTo>
                          <a:pt x="7" y="5"/>
                          <a:pt x="5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1" name="Freeform 62"/>
                  <p:cNvSpPr>
                    <a:spLocks/>
                  </p:cNvSpPr>
                  <p:nvPr/>
                </p:nvSpPr>
                <p:spPr bwMode="auto">
                  <a:xfrm>
                    <a:off x="4889500" y="1052513"/>
                    <a:ext cx="100012" cy="133350"/>
                  </a:xfrm>
                  <a:custGeom>
                    <a:avLst/>
                    <a:gdLst>
                      <a:gd name="T0" fmla="*/ 0 w 6"/>
                      <a:gd name="T1" fmla="*/ 2147483646 h 8"/>
                      <a:gd name="T2" fmla="*/ 0 w 6"/>
                      <a:gd name="T3" fmla="*/ 2147483646 h 8"/>
                      <a:gd name="T4" fmla="*/ 2147483646 w 6"/>
                      <a:gd name="T5" fmla="*/ 2147483646 h 8"/>
                      <a:gd name="T6" fmla="*/ 2147483646 w 6"/>
                      <a:gd name="T7" fmla="*/ 2147483646 h 8"/>
                      <a:gd name="T8" fmla="*/ 2147483646 w 6"/>
                      <a:gd name="T9" fmla="*/ 0 h 8"/>
                      <a:gd name="T10" fmla="*/ 0 w 6"/>
                      <a:gd name="T11" fmla="*/ 2147483646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8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6"/>
                          <a:pt x="2" y="7"/>
                          <a:pt x="3" y="8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3"/>
                          <a:pt x="4" y="1"/>
                          <a:pt x="3" y="0"/>
                        </a:cubicBez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2" name="Freeform 63"/>
                  <p:cNvSpPr>
                    <a:spLocks/>
                  </p:cNvSpPr>
                  <p:nvPr/>
                </p:nvSpPr>
                <p:spPr bwMode="auto">
                  <a:xfrm>
                    <a:off x="4805363" y="1135063"/>
                    <a:ext cx="166687" cy="166688"/>
                  </a:xfrm>
                  <a:custGeom>
                    <a:avLst/>
                    <a:gdLst>
                      <a:gd name="T0" fmla="*/ 2147483646 w 10"/>
                      <a:gd name="T1" fmla="*/ 2147483646 h 10"/>
                      <a:gd name="T2" fmla="*/ 0 w 10"/>
                      <a:gd name="T3" fmla="*/ 2147483646 h 10"/>
                      <a:gd name="T4" fmla="*/ 2147483646 w 10"/>
                      <a:gd name="T5" fmla="*/ 2147483646 h 10"/>
                      <a:gd name="T6" fmla="*/ 2147483646 w 10"/>
                      <a:gd name="T7" fmla="*/ 2147483646 h 10"/>
                      <a:gd name="T8" fmla="*/ 2147483646 w 10"/>
                      <a:gd name="T9" fmla="*/ 2147483646 h 10"/>
                      <a:gd name="T10" fmla="*/ 2147483646 w 10"/>
                      <a:gd name="T11" fmla="*/ 2147483646 h 10"/>
                      <a:gd name="T12" fmla="*/ 2147483646 w 10"/>
                      <a:gd name="T13" fmla="*/ 0 h 10"/>
                      <a:gd name="T14" fmla="*/ 2147483646 w 10"/>
                      <a:gd name="T15" fmla="*/ 2147483646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" h="10">
                        <a:moveTo>
                          <a:pt x="4" y="5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9"/>
                          <a:pt x="3" y="10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7" y="2"/>
                          <a:pt x="6" y="1"/>
                          <a:pt x="5" y="0"/>
                        </a:cubicBez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3" name="Freeform 64"/>
                  <p:cNvSpPr>
                    <a:spLocks/>
                  </p:cNvSpPr>
                  <p:nvPr/>
                </p:nvSpPr>
                <p:spPr bwMode="auto">
                  <a:xfrm>
                    <a:off x="4905375" y="1219200"/>
                    <a:ext cx="100012" cy="115888"/>
                  </a:xfrm>
                  <a:custGeom>
                    <a:avLst/>
                    <a:gdLst>
                      <a:gd name="T0" fmla="*/ 2147483646 w 63"/>
                      <a:gd name="T1" fmla="*/ 0 h 73"/>
                      <a:gd name="T2" fmla="*/ 0 w 63"/>
                      <a:gd name="T3" fmla="*/ 2147483646 h 73"/>
                      <a:gd name="T4" fmla="*/ 2147483646 w 63"/>
                      <a:gd name="T5" fmla="*/ 2147483646 h 73"/>
                      <a:gd name="T6" fmla="*/ 2147483646 w 63"/>
                      <a:gd name="T7" fmla="*/ 2147483646 h 73"/>
                      <a:gd name="T8" fmla="*/ 2147483646 w 63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3" h="73">
                        <a:moveTo>
                          <a:pt x="42" y="0"/>
                        </a:moveTo>
                        <a:lnTo>
                          <a:pt x="0" y="31"/>
                        </a:lnTo>
                        <a:lnTo>
                          <a:pt x="32" y="73"/>
                        </a:lnTo>
                        <a:lnTo>
                          <a:pt x="63" y="73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478F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4" name="Freeform 65"/>
                  <p:cNvSpPr>
                    <a:spLocks/>
                  </p:cNvSpPr>
                  <p:nvPr/>
                </p:nvSpPr>
                <p:spPr bwMode="auto">
                  <a:xfrm>
                    <a:off x="4371975" y="1985963"/>
                    <a:ext cx="684212" cy="150813"/>
                  </a:xfrm>
                  <a:custGeom>
                    <a:avLst/>
                    <a:gdLst>
                      <a:gd name="T0" fmla="*/ 2147483646 w 41"/>
                      <a:gd name="T1" fmla="*/ 2147483646 h 9"/>
                      <a:gd name="T2" fmla="*/ 0 w 41"/>
                      <a:gd name="T3" fmla="*/ 0 h 9"/>
                      <a:gd name="T4" fmla="*/ 2147483646 w 41"/>
                      <a:gd name="T5" fmla="*/ 2147483646 h 9"/>
                      <a:gd name="T6" fmla="*/ 2147483646 w 41"/>
                      <a:gd name="T7" fmla="*/ 2147483646 h 9"/>
                      <a:gd name="T8" fmla="*/ 2147483646 w 41"/>
                      <a:gd name="T9" fmla="*/ 2147483646 h 9"/>
                      <a:gd name="T10" fmla="*/ 2147483646 w 41"/>
                      <a:gd name="T11" fmla="*/ 2147483646 h 9"/>
                      <a:gd name="T12" fmla="*/ 2147483646 w 41"/>
                      <a:gd name="T13" fmla="*/ 2147483646 h 9"/>
                      <a:gd name="T14" fmla="*/ 2147483646 w 41"/>
                      <a:gd name="T15" fmla="*/ 2147483646 h 9"/>
                      <a:gd name="T16" fmla="*/ 2147483646 w 41"/>
                      <a:gd name="T17" fmla="*/ 2147483646 h 9"/>
                      <a:gd name="T18" fmla="*/ 2147483646 w 41"/>
                      <a:gd name="T19" fmla="*/ 2147483646 h 9"/>
                      <a:gd name="T20" fmla="*/ 2147483646 w 41"/>
                      <a:gd name="T21" fmla="*/ 2147483646 h 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41" h="9">
                        <a:moveTo>
                          <a:pt x="8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4"/>
                          <a:pt x="2" y="6"/>
                          <a:pt x="3" y="8"/>
                        </a:cubicBezTo>
                        <a:cubicBezTo>
                          <a:pt x="4" y="8"/>
                          <a:pt x="5" y="9"/>
                          <a:pt x="7" y="9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9" y="6"/>
                          <a:pt x="39" y="6"/>
                          <a:pt x="39" y="6"/>
                        </a:cubicBezTo>
                        <a:cubicBezTo>
                          <a:pt x="40" y="6"/>
                          <a:pt x="40" y="6"/>
                          <a:pt x="40" y="6"/>
                        </a:cubicBezTo>
                        <a:cubicBezTo>
                          <a:pt x="40" y="5"/>
                          <a:pt x="41" y="4"/>
                          <a:pt x="41" y="4"/>
                        </a:cubicBezTo>
                        <a:cubicBezTo>
                          <a:pt x="41" y="3"/>
                          <a:pt x="41" y="2"/>
                          <a:pt x="41" y="1"/>
                        </a:cubicBezTo>
                        <a:lnTo>
                          <a:pt x="8" y="3"/>
                        </a:ln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5" name="Freeform 66"/>
                  <p:cNvSpPr>
                    <a:spLocks/>
                  </p:cNvSpPr>
                  <p:nvPr/>
                </p:nvSpPr>
                <p:spPr bwMode="auto">
                  <a:xfrm>
                    <a:off x="4371975" y="1319213"/>
                    <a:ext cx="684212" cy="717550"/>
                  </a:xfrm>
                  <a:custGeom>
                    <a:avLst/>
                    <a:gdLst>
                      <a:gd name="T0" fmla="*/ 0 w 41"/>
                      <a:gd name="T1" fmla="*/ 2147483646 h 43"/>
                      <a:gd name="T2" fmla="*/ 2147483646 w 41"/>
                      <a:gd name="T3" fmla="*/ 2147483646 h 43"/>
                      <a:gd name="T4" fmla="*/ 2147483646 w 41"/>
                      <a:gd name="T5" fmla="*/ 2147483646 h 43"/>
                      <a:gd name="T6" fmla="*/ 2147483646 w 41"/>
                      <a:gd name="T7" fmla="*/ 2147483646 h 43"/>
                      <a:gd name="T8" fmla="*/ 2147483646 w 41"/>
                      <a:gd name="T9" fmla="*/ 2147483646 h 43"/>
                      <a:gd name="T10" fmla="*/ 2147483646 w 41"/>
                      <a:gd name="T11" fmla="*/ 2147483646 h 43"/>
                      <a:gd name="T12" fmla="*/ 2147483646 w 41"/>
                      <a:gd name="T13" fmla="*/ 2147483646 h 43"/>
                      <a:gd name="T14" fmla="*/ 2147483646 w 41"/>
                      <a:gd name="T15" fmla="*/ 2147483646 h 43"/>
                      <a:gd name="T16" fmla="*/ 2147483646 w 41"/>
                      <a:gd name="T17" fmla="*/ 2147483646 h 43"/>
                      <a:gd name="T18" fmla="*/ 2147483646 w 41"/>
                      <a:gd name="T19" fmla="*/ 2147483646 h 43"/>
                      <a:gd name="T20" fmla="*/ 2147483646 w 41"/>
                      <a:gd name="T21" fmla="*/ 0 h 43"/>
                      <a:gd name="T22" fmla="*/ 2147483646 w 41"/>
                      <a:gd name="T23" fmla="*/ 2147483646 h 43"/>
                      <a:gd name="T24" fmla="*/ 0 w 41"/>
                      <a:gd name="T25" fmla="*/ 2147483646 h 43"/>
                      <a:gd name="T26" fmla="*/ 0 w 41"/>
                      <a:gd name="T27" fmla="*/ 2147483646 h 43"/>
                      <a:gd name="T28" fmla="*/ 0 w 41"/>
                      <a:gd name="T29" fmla="*/ 2147483646 h 4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1" h="43">
                        <a:moveTo>
                          <a:pt x="0" y="40"/>
                        </a:moveTo>
                        <a:cubicBezTo>
                          <a:pt x="8" y="43"/>
                          <a:pt x="8" y="43"/>
                          <a:pt x="8" y="43"/>
                        </a:cubicBezTo>
                        <a:cubicBezTo>
                          <a:pt x="41" y="41"/>
                          <a:pt x="41" y="41"/>
                          <a:pt x="41" y="41"/>
                        </a:cubicBezTo>
                        <a:cubicBezTo>
                          <a:pt x="41" y="39"/>
                          <a:pt x="41" y="38"/>
                          <a:pt x="40" y="36"/>
                        </a:cubicBezTo>
                        <a:cubicBezTo>
                          <a:pt x="40" y="36"/>
                          <a:pt x="40" y="35"/>
                          <a:pt x="40" y="35"/>
                        </a:cubicBezTo>
                        <a:cubicBezTo>
                          <a:pt x="40" y="35"/>
                          <a:pt x="40" y="35"/>
                          <a:pt x="40" y="35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17" y="35"/>
                          <a:pt x="17" y="35"/>
                          <a:pt x="17" y="35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1"/>
                          <a:pt x="4" y="2"/>
                          <a:pt x="2" y="4"/>
                        </a:cubicBezTo>
                        <a:cubicBezTo>
                          <a:pt x="1" y="6"/>
                          <a:pt x="0" y="9"/>
                          <a:pt x="0" y="13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0" y="38"/>
                          <a:pt x="0" y="39"/>
                          <a:pt x="0" y="40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6" name="Freeform 67"/>
                  <p:cNvSpPr>
                    <a:spLocks/>
                  </p:cNvSpPr>
                  <p:nvPr/>
                </p:nvSpPr>
                <p:spPr bwMode="auto">
                  <a:xfrm>
                    <a:off x="4422775" y="2103438"/>
                    <a:ext cx="600075" cy="200025"/>
                  </a:xfrm>
                  <a:custGeom>
                    <a:avLst/>
                    <a:gdLst>
                      <a:gd name="T0" fmla="*/ 2147483646 w 36"/>
                      <a:gd name="T1" fmla="*/ 2147483646 h 12"/>
                      <a:gd name="T2" fmla="*/ 0 w 36"/>
                      <a:gd name="T3" fmla="*/ 2147483646 h 12"/>
                      <a:gd name="T4" fmla="*/ 2147483646 w 36"/>
                      <a:gd name="T5" fmla="*/ 2147483646 h 12"/>
                      <a:gd name="T6" fmla="*/ 2147483646 w 36"/>
                      <a:gd name="T7" fmla="*/ 2147483646 h 12"/>
                      <a:gd name="T8" fmla="*/ 2147483646 w 36"/>
                      <a:gd name="T9" fmla="*/ 2147483646 h 12"/>
                      <a:gd name="T10" fmla="*/ 2147483646 w 36"/>
                      <a:gd name="T11" fmla="*/ 2147483646 h 12"/>
                      <a:gd name="T12" fmla="*/ 2147483646 w 36"/>
                      <a:gd name="T13" fmla="*/ 0 h 12"/>
                      <a:gd name="T14" fmla="*/ 2147483646 w 36"/>
                      <a:gd name="T15" fmla="*/ 2147483646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6" h="12">
                        <a:moveTo>
                          <a:pt x="4" y="2"/>
                        </a:moveTo>
                        <a:cubicBezTo>
                          <a:pt x="2" y="2"/>
                          <a:pt x="1" y="1"/>
                          <a:pt x="0" y="1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34" y="8"/>
                          <a:pt x="34" y="8"/>
                          <a:pt x="34" y="8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7" name="Freeform 68"/>
                  <p:cNvSpPr>
                    <a:spLocks/>
                  </p:cNvSpPr>
                  <p:nvPr/>
                </p:nvSpPr>
                <p:spPr bwMode="auto">
                  <a:xfrm>
                    <a:off x="4956175" y="1335088"/>
                    <a:ext cx="166687" cy="584200"/>
                  </a:xfrm>
                  <a:custGeom>
                    <a:avLst/>
                    <a:gdLst>
                      <a:gd name="T0" fmla="*/ 0 w 10"/>
                      <a:gd name="T1" fmla="*/ 0 h 35"/>
                      <a:gd name="T2" fmla="*/ 2147483646 w 10"/>
                      <a:gd name="T3" fmla="*/ 2147483646 h 35"/>
                      <a:gd name="T4" fmla="*/ 2147483646 w 10"/>
                      <a:gd name="T5" fmla="*/ 2147483646 h 35"/>
                      <a:gd name="T6" fmla="*/ 2147483646 w 10"/>
                      <a:gd name="T7" fmla="*/ 2147483646 h 35"/>
                      <a:gd name="T8" fmla="*/ 2147483646 w 10"/>
                      <a:gd name="T9" fmla="*/ 2147483646 h 35"/>
                      <a:gd name="T10" fmla="*/ 2147483646 w 10"/>
                      <a:gd name="T11" fmla="*/ 2147483646 h 35"/>
                      <a:gd name="T12" fmla="*/ 2147483646 w 10"/>
                      <a:gd name="T13" fmla="*/ 2147483646 h 35"/>
                      <a:gd name="T14" fmla="*/ 2147483646 w 10"/>
                      <a:gd name="T15" fmla="*/ 0 h 35"/>
                      <a:gd name="T16" fmla="*/ 0 w 10"/>
                      <a:gd name="T17" fmla="*/ 0 h 3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35">
                        <a:moveTo>
                          <a:pt x="0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5" y="34"/>
                          <a:pt x="5" y="35"/>
                          <a:pt x="5" y="35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2"/>
                          <a:pt x="10" y="32"/>
                          <a:pt x="10" y="31"/>
                        </a:cubicBezTo>
                        <a:cubicBezTo>
                          <a:pt x="9" y="20"/>
                          <a:pt x="7" y="10"/>
                          <a:pt x="3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8F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8" name="Freeform 69"/>
                  <p:cNvSpPr>
                    <a:spLocks/>
                  </p:cNvSpPr>
                  <p:nvPr/>
                </p:nvSpPr>
                <p:spPr bwMode="auto">
                  <a:xfrm>
                    <a:off x="4522788" y="1301750"/>
                    <a:ext cx="233362" cy="600075"/>
                  </a:xfrm>
                  <a:custGeom>
                    <a:avLst/>
                    <a:gdLst>
                      <a:gd name="T0" fmla="*/ 2147483646 w 14"/>
                      <a:gd name="T1" fmla="*/ 0 h 36"/>
                      <a:gd name="T2" fmla="*/ 0 w 14"/>
                      <a:gd name="T3" fmla="*/ 2147483646 h 36"/>
                      <a:gd name="T4" fmla="*/ 2147483646 w 14"/>
                      <a:gd name="T5" fmla="*/ 2147483646 h 36"/>
                      <a:gd name="T6" fmla="*/ 2147483646 w 14"/>
                      <a:gd name="T7" fmla="*/ 2147483646 h 36"/>
                      <a:gd name="T8" fmla="*/ 2147483646 w 14"/>
                      <a:gd name="T9" fmla="*/ 2147483646 h 36"/>
                      <a:gd name="T10" fmla="*/ 2147483646 w 14"/>
                      <a:gd name="T11" fmla="*/ 2147483646 h 36"/>
                      <a:gd name="T12" fmla="*/ 2147483646 w 14"/>
                      <a:gd name="T13" fmla="*/ 0 h 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4" h="36">
                        <a:moveTo>
                          <a:pt x="6" y="0"/>
                        </a:move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14" y="11"/>
                          <a:pt x="12" y="4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69" name="Freeform 70"/>
                  <p:cNvSpPr>
                    <a:spLocks/>
                  </p:cNvSpPr>
                  <p:nvPr/>
                </p:nvSpPr>
                <p:spPr bwMode="auto">
                  <a:xfrm>
                    <a:off x="4405313" y="1119188"/>
                    <a:ext cx="584200" cy="782638"/>
                  </a:xfrm>
                  <a:custGeom>
                    <a:avLst/>
                    <a:gdLst>
                      <a:gd name="T0" fmla="*/ 2147483646 w 35"/>
                      <a:gd name="T1" fmla="*/ 2147483646 h 47"/>
                      <a:gd name="T2" fmla="*/ 2147483646 w 35"/>
                      <a:gd name="T3" fmla="*/ 2147483646 h 47"/>
                      <a:gd name="T4" fmla="*/ 2147483646 w 35"/>
                      <a:gd name="T5" fmla="*/ 2147483646 h 47"/>
                      <a:gd name="T6" fmla="*/ 2147483646 w 35"/>
                      <a:gd name="T7" fmla="*/ 2147483646 h 47"/>
                      <a:gd name="T8" fmla="*/ 2147483646 w 35"/>
                      <a:gd name="T9" fmla="*/ 2147483646 h 47"/>
                      <a:gd name="T10" fmla="*/ 2147483646 w 35"/>
                      <a:gd name="T11" fmla="*/ 2147483646 h 47"/>
                      <a:gd name="T12" fmla="*/ 2147483646 w 35"/>
                      <a:gd name="T13" fmla="*/ 2147483646 h 47"/>
                      <a:gd name="T14" fmla="*/ 2147483646 w 35"/>
                      <a:gd name="T15" fmla="*/ 0 h 47"/>
                      <a:gd name="T16" fmla="*/ 2147483646 w 35"/>
                      <a:gd name="T17" fmla="*/ 2147483646 h 47"/>
                      <a:gd name="T18" fmla="*/ 0 w 35"/>
                      <a:gd name="T19" fmla="*/ 2147483646 h 47"/>
                      <a:gd name="T20" fmla="*/ 2147483646 w 35"/>
                      <a:gd name="T21" fmla="*/ 2147483646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5" h="47">
                        <a:moveTo>
                          <a:pt x="7" y="12"/>
                        </a:moveTo>
                        <a:cubicBezTo>
                          <a:pt x="9" y="11"/>
                          <a:pt x="11" y="11"/>
                          <a:pt x="13" y="11"/>
                        </a:cubicBezTo>
                        <a:cubicBezTo>
                          <a:pt x="19" y="15"/>
                          <a:pt x="21" y="22"/>
                          <a:pt x="19" y="32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35" y="47"/>
                          <a:pt x="35" y="47"/>
                          <a:pt x="35" y="47"/>
                        </a:cubicBezTo>
                        <a:cubicBezTo>
                          <a:pt x="31" y="13"/>
                          <a:pt x="31" y="13"/>
                          <a:pt x="31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3" y="11"/>
                          <a:pt x="1" y="13"/>
                          <a:pt x="0" y="16"/>
                        </a:cubicBezTo>
                        <a:cubicBezTo>
                          <a:pt x="2" y="14"/>
                          <a:pt x="4" y="13"/>
                          <a:pt x="7" y="12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0" name="Freeform 71"/>
                  <p:cNvSpPr>
                    <a:spLocks/>
                  </p:cNvSpPr>
                  <p:nvPr/>
                </p:nvSpPr>
                <p:spPr bwMode="auto">
                  <a:xfrm>
                    <a:off x="5289550" y="1919288"/>
                    <a:ext cx="100012" cy="84138"/>
                  </a:xfrm>
                  <a:custGeom>
                    <a:avLst/>
                    <a:gdLst>
                      <a:gd name="T0" fmla="*/ 0 w 6"/>
                      <a:gd name="T1" fmla="*/ 2147483646 h 5"/>
                      <a:gd name="T2" fmla="*/ 2147483646 w 6"/>
                      <a:gd name="T3" fmla="*/ 2147483646 h 5"/>
                      <a:gd name="T4" fmla="*/ 2147483646 w 6"/>
                      <a:gd name="T5" fmla="*/ 2147483646 h 5"/>
                      <a:gd name="T6" fmla="*/ 0 w 6"/>
                      <a:gd name="T7" fmla="*/ 0 h 5"/>
                      <a:gd name="T8" fmla="*/ 0 w 6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1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4" y="4"/>
                          <a:pt x="6" y="5"/>
                          <a:pt x="6" y="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1" name="Freeform 72"/>
                  <p:cNvSpPr>
                    <a:spLocks/>
                  </p:cNvSpPr>
                  <p:nvPr/>
                </p:nvSpPr>
                <p:spPr bwMode="auto">
                  <a:xfrm>
                    <a:off x="5256213" y="1952625"/>
                    <a:ext cx="66675" cy="66675"/>
                  </a:xfrm>
                  <a:custGeom>
                    <a:avLst/>
                    <a:gdLst>
                      <a:gd name="T0" fmla="*/ 0 w 4"/>
                      <a:gd name="T1" fmla="*/ 2147483646 h 4"/>
                      <a:gd name="T2" fmla="*/ 2147483646 w 4"/>
                      <a:gd name="T3" fmla="*/ 2147483646 h 4"/>
                      <a:gd name="T4" fmla="*/ 2147483646 w 4"/>
                      <a:gd name="T5" fmla="*/ 2147483646 h 4"/>
                      <a:gd name="T6" fmla="*/ 2147483646 w 4"/>
                      <a:gd name="T7" fmla="*/ 0 h 4"/>
                      <a:gd name="T8" fmla="*/ 0 w 4"/>
                      <a:gd name="T9" fmla="*/ 2147483646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1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3"/>
                          <a:pt x="4" y="2"/>
                          <a:pt x="3" y="0"/>
                        </a:cubicBezTo>
                        <a:cubicBezTo>
                          <a:pt x="3" y="2"/>
                          <a:pt x="2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2" name="Freeform 73"/>
                  <p:cNvSpPr>
                    <a:spLocks/>
                  </p:cNvSpPr>
                  <p:nvPr/>
                </p:nvSpPr>
                <p:spPr bwMode="auto">
                  <a:xfrm>
                    <a:off x="5022850" y="2052638"/>
                    <a:ext cx="115887" cy="250825"/>
                  </a:xfrm>
                  <a:custGeom>
                    <a:avLst/>
                    <a:gdLst>
                      <a:gd name="T0" fmla="*/ 0 w 7"/>
                      <a:gd name="T1" fmla="*/ 2147483646 h 15"/>
                      <a:gd name="T2" fmla="*/ 2147483646 w 7"/>
                      <a:gd name="T3" fmla="*/ 2147483646 h 15"/>
                      <a:gd name="T4" fmla="*/ 2147483646 w 7"/>
                      <a:gd name="T5" fmla="*/ 2147483646 h 15"/>
                      <a:gd name="T6" fmla="*/ 2147483646 w 7"/>
                      <a:gd name="T7" fmla="*/ 2147483646 h 15"/>
                      <a:gd name="T8" fmla="*/ 2147483646 w 7"/>
                      <a:gd name="T9" fmla="*/ 2147483646 h 15"/>
                      <a:gd name="T10" fmla="*/ 2147483646 w 7"/>
                      <a:gd name="T11" fmla="*/ 0 h 15"/>
                      <a:gd name="T12" fmla="*/ 2147483646 w 7"/>
                      <a:gd name="T13" fmla="*/ 2147483646 h 15"/>
                      <a:gd name="T14" fmla="*/ 0 w 7"/>
                      <a:gd name="T15" fmla="*/ 2147483646 h 1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15">
                        <a:moveTo>
                          <a:pt x="0" y="2"/>
                        </a:move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7" y="10"/>
                          <a:pt x="7" y="6"/>
                          <a:pt x="6" y="1"/>
                        </a:cubicBezTo>
                        <a:cubicBezTo>
                          <a:pt x="5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478F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3" name="Freeform 74"/>
                  <p:cNvSpPr>
                    <a:spLocks/>
                  </p:cNvSpPr>
                  <p:nvPr/>
                </p:nvSpPr>
                <p:spPr bwMode="auto">
                  <a:xfrm>
                    <a:off x="4489450" y="2085975"/>
                    <a:ext cx="633412" cy="300038"/>
                  </a:xfrm>
                  <a:custGeom>
                    <a:avLst/>
                    <a:gdLst>
                      <a:gd name="T0" fmla="*/ 2147483646 w 38"/>
                      <a:gd name="T1" fmla="*/ 2147483646 h 18"/>
                      <a:gd name="T2" fmla="*/ 2147483646 w 38"/>
                      <a:gd name="T3" fmla="*/ 0 h 18"/>
                      <a:gd name="T4" fmla="*/ 2147483646 w 38"/>
                      <a:gd name="T5" fmla="*/ 2147483646 h 18"/>
                      <a:gd name="T6" fmla="*/ 2147483646 w 38"/>
                      <a:gd name="T7" fmla="*/ 2147483646 h 18"/>
                      <a:gd name="T8" fmla="*/ 2147483646 w 38"/>
                      <a:gd name="T9" fmla="*/ 2147483646 h 18"/>
                      <a:gd name="T10" fmla="*/ 2147483646 w 38"/>
                      <a:gd name="T11" fmla="*/ 2147483646 h 18"/>
                      <a:gd name="T12" fmla="*/ 0 w 38"/>
                      <a:gd name="T13" fmla="*/ 2147483646 h 18"/>
                      <a:gd name="T14" fmla="*/ 2147483646 w 38"/>
                      <a:gd name="T15" fmla="*/ 2147483646 h 18"/>
                      <a:gd name="T16" fmla="*/ 2147483646 w 38"/>
                      <a:gd name="T17" fmla="*/ 2147483646 h 18"/>
                      <a:gd name="T18" fmla="*/ 2147483646 w 38"/>
                      <a:gd name="T19" fmla="*/ 2147483646 h 18"/>
                      <a:gd name="T20" fmla="*/ 2147483646 w 38"/>
                      <a:gd name="T21" fmla="*/ 2147483646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8" h="18">
                        <a:moveTo>
                          <a:pt x="33" y="7"/>
                        </a:move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9" y="1"/>
                          <a:pt x="29" y="1"/>
                          <a:pt x="29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30" y="9"/>
                          <a:pt x="30" y="9"/>
                          <a:pt x="30" y="9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14" y="13"/>
                          <a:pt x="26" y="15"/>
                          <a:pt x="37" y="18"/>
                        </a:cubicBezTo>
                        <a:cubicBezTo>
                          <a:pt x="38" y="16"/>
                          <a:pt x="38" y="14"/>
                          <a:pt x="38" y="12"/>
                        </a:cubicBezTo>
                        <a:lnTo>
                          <a:pt x="33" y="7"/>
                        </a:ln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4" name="Freeform 75"/>
                  <p:cNvSpPr>
                    <a:spLocks/>
                  </p:cNvSpPr>
                  <p:nvPr/>
                </p:nvSpPr>
                <p:spPr bwMode="auto">
                  <a:xfrm>
                    <a:off x="5056188" y="2003425"/>
                    <a:ext cx="233362" cy="100013"/>
                  </a:xfrm>
                  <a:custGeom>
                    <a:avLst/>
                    <a:gdLst>
                      <a:gd name="T0" fmla="*/ 2147483646 w 14"/>
                      <a:gd name="T1" fmla="*/ 2147483646 h 6"/>
                      <a:gd name="T2" fmla="*/ 2147483646 w 14"/>
                      <a:gd name="T3" fmla="*/ 2147483646 h 6"/>
                      <a:gd name="T4" fmla="*/ 2147483646 w 14"/>
                      <a:gd name="T5" fmla="*/ 2147483646 h 6"/>
                      <a:gd name="T6" fmla="*/ 0 w 14"/>
                      <a:gd name="T7" fmla="*/ 0 h 6"/>
                      <a:gd name="T8" fmla="*/ 0 w 14"/>
                      <a:gd name="T9" fmla="*/ 2147483646 h 6"/>
                      <a:gd name="T10" fmla="*/ 2147483646 w 14"/>
                      <a:gd name="T11" fmla="*/ 2147483646 h 6"/>
                      <a:gd name="T12" fmla="*/ 2147483646 w 14"/>
                      <a:gd name="T13" fmla="*/ 2147483646 h 6"/>
                      <a:gd name="T14" fmla="*/ 2147483646 w 14"/>
                      <a:gd name="T15" fmla="*/ 2147483646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" h="6">
                        <a:moveTo>
                          <a:pt x="14" y="3"/>
                        </a:move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1" y="3"/>
                          <a:pt x="3" y="4"/>
                          <a:pt x="4" y="4"/>
                        </a:cubicBezTo>
                        <a:cubicBezTo>
                          <a:pt x="6" y="4"/>
                          <a:pt x="8" y="4"/>
                          <a:pt x="9" y="4"/>
                        </a:cubicBezTo>
                        <a:cubicBezTo>
                          <a:pt x="12" y="6"/>
                          <a:pt x="13" y="5"/>
                          <a:pt x="14" y="3"/>
                        </a:cubicBez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5" name="Freeform 76"/>
                  <p:cNvSpPr>
                    <a:spLocks/>
                  </p:cNvSpPr>
                  <p:nvPr/>
                </p:nvSpPr>
                <p:spPr bwMode="auto">
                  <a:xfrm>
                    <a:off x="5238750" y="2003425"/>
                    <a:ext cx="66675" cy="49213"/>
                  </a:xfrm>
                  <a:custGeom>
                    <a:avLst/>
                    <a:gdLst>
                      <a:gd name="T0" fmla="*/ 2147483646 w 4"/>
                      <a:gd name="T1" fmla="*/ 2147483646 h 3"/>
                      <a:gd name="T2" fmla="*/ 2147483646 w 4"/>
                      <a:gd name="T3" fmla="*/ 2147483646 h 3"/>
                      <a:gd name="T4" fmla="*/ 2147483646 w 4"/>
                      <a:gd name="T5" fmla="*/ 0 h 3"/>
                      <a:gd name="T6" fmla="*/ 0 w 4"/>
                      <a:gd name="T7" fmla="*/ 2147483646 h 3"/>
                      <a:gd name="T8" fmla="*/ 2147483646 w 4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2"/>
                          <a:pt x="4" y="0"/>
                        </a:cubicBezTo>
                        <a:cubicBezTo>
                          <a:pt x="3" y="1"/>
                          <a:pt x="2" y="2"/>
                          <a:pt x="0" y="1"/>
                        </a:cubicBezTo>
                        <a:cubicBezTo>
                          <a:pt x="1" y="2"/>
                          <a:pt x="2" y="2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B68B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6" name="Freeform 77"/>
                  <p:cNvSpPr>
                    <a:spLocks/>
                  </p:cNvSpPr>
                  <p:nvPr/>
                </p:nvSpPr>
                <p:spPr bwMode="auto">
                  <a:xfrm>
                    <a:off x="5305425" y="2003425"/>
                    <a:ext cx="0" cy="15875"/>
                  </a:xfrm>
                  <a:custGeom>
                    <a:avLst/>
                    <a:gdLst>
                      <a:gd name="T0" fmla="*/ 2147483646 h 10"/>
                      <a:gd name="T1" fmla="*/ 2147483646 h 10"/>
                      <a:gd name="T2" fmla="*/ 0 h 10"/>
                      <a:gd name="T3" fmla="*/ 2147483646 h 10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DC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7" name="Freeform 78"/>
                  <p:cNvSpPr>
                    <a:spLocks/>
                  </p:cNvSpPr>
                  <p:nvPr/>
                </p:nvSpPr>
                <p:spPr bwMode="auto">
                  <a:xfrm>
                    <a:off x="4505325" y="2286000"/>
                    <a:ext cx="600075" cy="200025"/>
                  </a:xfrm>
                  <a:custGeom>
                    <a:avLst/>
                    <a:gdLst>
                      <a:gd name="T0" fmla="*/ 2147483646 w 36"/>
                      <a:gd name="T1" fmla="*/ 2147483646 h 12"/>
                      <a:gd name="T2" fmla="*/ 2147483646 w 36"/>
                      <a:gd name="T3" fmla="*/ 0 h 12"/>
                      <a:gd name="T4" fmla="*/ 0 w 36"/>
                      <a:gd name="T5" fmla="*/ 2147483646 h 12"/>
                      <a:gd name="T6" fmla="*/ 2147483646 w 36"/>
                      <a:gd name="T7" fmla="*/ 2147483646 h 12"/>
                      <a:gd name="T8" fmla="*/ 2147483646 w 36"/>
                      <a:gd name="T9" fmla="*/ 2147483646 h 12"/>
                      <a:gd name="T10" fmla="*/ 2147483646 w 36"/>
                      <a:gd name="T11" fmla="*/ 2147483646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6" h="12">
                        <a:moveTo>
                          <a:pt x="36" y="6"/>
                        </a:moveTo>
                        <a:cubicBezTo>
                          <a:pt x="25" y="3"/>
                          <a:pt x="13" y="1"/>
                          <a:pt x="1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9" y="6"/>
                          <a:pt x="18" y="8"/>
                          <a:pt x="27" y="10"/>
                        </a:cubicBezTo>
                        <a:cubicBezTo>
                          <a:pt x="30" y="10"/>
                          <a:pt x="32" y="11"/>
                          <a:pt x="35" y="12"/>
                        </a:cubicBezTo>
                        <a:lnTo>
                          <a:pt x="36" y="6"/>
                        </a:lnTo>
                        <a:close/>
                      </a:path>
                    </a:pathLst>
                  </a:custGeom>
                  <a:solidFill>
                    <a:srgbClr val="5957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8" name="Freeform 79"/>
                  <p:cNvSpPr>
                    <a:spLocks/>
                  </p:cNvSpPr>
                  <p:nvPr/>
                </p:nvSpPr>
                <p:spPr bwMode="auto">
                  <a:xfrm>
                    <a:off x="4322763" y="2452688"/>
                    <a:ext cx="815975" cy="2268538"/>
                  </a:xfrm>
                  <a:custGeom>
                    <a:avLst/>
                    <a:gdLst>
                      <a:gd name="T0" fmla="*/ 2147483646 w 49"/>
                      <a:gd name="T1" fmla="*/ 2147483646 h 136"/>
                      <a:gd name="T2" fmla="*/ 2147483646 w 49"/>
                      <a:gd name="T3" fmla="*/ 0 h 136"/>
                      <a:gd name="T4" fmla="*/ 2147483646 w 49"/>
                      <a:gd name="T5" fmla="*/ 2147483646 h 136"/>
                      <a:gd name="T6" fmla="*/ 2147483646 w 49"/>
                      <a:gd name="T7" fmla="*/ 2147483646 h 136"/>
                      <a:gd name="T8" fmla="*/ 2147483646 w 49"/>
                      <a:gd name="T9" fmla="*/ 2147483646 h 136"/>
                      <a:gd name="T10" fmla="*/ 2147483646 w 49"/>
                      <a:gd name="T11" fmla="*/ 2147483646 h 136"/>
                      <a:gd name="T12" fmla="*/ 0 w 49"/>
                      <a:gd name="T13" fmla="*/ 2147483646 h 136"/>
                      <a:gd name="T14" fmla="*/ 2147483646 w 49"/>
                      <a:gd name="T15" fmla="*/ 2147483646 h 136"/>
                      <a:gd name="T16" fmla="*/ 2147483646 w 49"/>
                      <a:gd name="T17" fmla="*/ 2147483646 h 136"/>
                      <a:gd name="T18" fmla="*/ 2147483646 w 49"/>
                      <a:gd name="T19" fmla="*/ 2147483646 h 136"/>
                      <a:gd name="T20" fmla="*/ 2147483646 w 49"/>
                      <a:gd name="T21" fmla="*/ 2147483646 h 136"/>
                      <a:gd name="T22" fmla="*/ 2147483646 w 49"/>
                      <a:gd name="T23" fmla="*/ 2147483646 h 136"/>
                      <a:gd name="T24" fmla="*/ 2147483646 w 49"/>
                      <a:gd name="T25" fmla="*/ 2147483646 h 136"/>
                      <a:gd name="T26" fmla="*/ 2147483646 w 49"/>
                      <a:gd name="T27" fmla="*/ 2147483646 h 136"/>
                      <a:gd name="T28" fmla="*/ 2147483646 w 49"/>
                      <a:gd name="T29" fmla="*/ 2147483646 h 136"/>
                      <a:gd name="T30" fmla="*/ 2147483646 w 49"/>
                      <a:gd name="T31" fmla="*/ 2147483646 h 136"/>
                      <a:gd name="T32" fmla="*/ 2147483646 w 49"/>
                      <a:gd name="T33" fmla="*/ 2147483646 h 136"/>
                      <a:gd name="T34" fmla="*/ 2147483646 w 49"/>
                      <a:gd name="T35" fmla="*/ 2147483646 h 136"/>
                      <a:gd name="T36" fmla="*/ 2147483646 w 49"/>
                      <a:gd name="T37" fmla="*/ 2147483646 h 136"/>
                      <a:gd name="T38" fmla="*/ 2147483646 w 49"/>
                      <a:gd name="T39" fmla="*/ 2147483646 h 136"/>
                      <a:gd name="T40" fmla="*/ 2147483646 w 49"/>
                      <a:gd name="T41" fmla="*/ 2147483646 h 136"/>
                      <a:gd name="T42" fmla="*/ 2147483646 w 49"/>
                      <a:gd name="T43" fmla="*/ 2147483646 h 136"/>
                      <a:gd name="T44" fmla="*/ 2147483646 w 49"/>
                      <a:gd name="T45" fmla="*/ 2147483646 h 136"/>
                      <a:gd name="T46" fmla="*/ 2147483646 w 49"/>
                      <a:gd name="T47" fmla="*/ 2147483646 h 136"/>
                      <a:gd name="T48" fmla="*/ 2147483646 w 49"/>
                      <a:gd name="T49" fmla="*/ 2147483646 h 136"/>
                      <a:gd name="T50" fmla="*/ 2147483646 w 49"/>
                      <a:gd name="T51" fmla="*/ 2147483646 h 136"/>
                      <a:gd name="T52" fmla="*/ 2147483646 w 49"/>
                      <a:gd name="T53" fmla="*/ 2147483646 h 136"/>
                      <a:gd name="T54" fmla="*/ 2147483646 w 49"/>
                      <a:gd name="T55" fmla="*/ 2147483646 h 1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49" h="136">
                        <a:moveTo>
                          <a:pt x="46" y="2"/>
                        </a:moveTo>
                        <a:cubicBezTo>
                          <a:pt x="43" y="1"/>
                          <a:pt x="41" y="0"/>
                          <a:pt x="38" y="0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10" y="101"/>
                          <a:pt x="10" y="101"/>
                          <a:pt x="10" y="101"/>
                        </a:cubicBezTo>
                        <a:cubicBezTo>
                          <a:pt x="14" y="115"/>
                          <a:pt x="14" y="115"/>
                          <a:pt x="14" y="11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1" y="136"/>
                          <a:pt x="1" y="135"/>
                          <a:pt x="1" y="135"/>
                        </a:cubicBezTo>
                        <a:cubicBezTo>
                          <a:pt x="9" y="134"/>
                          <a:pt x="16" y="132"/>
                          <a:pt x="23" y="127"/>
                        </a:cubicBezTo>
                        <a:cubicBezTo>
                          <a:pt x="22" y="116"/>
                          <a:pt x="22" y="116"/>
                          <a:pt x="22" y="116"/>
                        </a:cubicBezTo>
                        <a:cubicBezTo>
                          <a:pt x="22" y="111"/>
                          <a:pt x="22" y="105"/>
                          <a:pt x="23" y="100"/>
                        </a:cubicBezTo>
                        <a:cubicBezTo>
                          <a:pt x="24" y="94"/>
                          <a:pt x="26" y="88"/>
                          <a:pt x="28" y="82"/>
                        </a:cubicBezTo>
                        <a:cubicBezTo>
                          <a:pt x="28" y="82"/>
                          <a:pt x="28" y="82"/>
                          <a:pt x="28" y="82"/>
                        </a:cubicBez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43" y="21"/>
                          <a:pt x="43" y="21"/>
                          <a:pt x="43" y="21"/>
                        </a:cubicBezTo>
                        <a:cubicBezTo>
                          <a:pt x="43" y="66"/>
                          <a:pt x="43" y="66"/>
                          <a:pt x="43" y="66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4" y="114"/>
                          <a:pt x="34" y="114"/>
                          <a:pt x="34" y="114"/>
                        </a:cubicBezTo>
                        <a:cubicBezTo>
                          <a:pt x="25" y="117"/>
                          <a:pt x="25" y="117"/>
                          <a:pt x="25" y="117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6" y="125"/>
                          <a:pt x="26" y="125"/>
                          <a:pt x="26" y="125"/>
                        </a:cubicBezTo>
                        <a:cubicBezTo>
                          <a:pt x="34" y="127"/>
                          <a:pt x="42" y="127"/>
                          <a:pt x="49" y="125"/>
                        </a:cubicBezTo>
                        <a:cubicBezTo>
                          <a:pt x="45" y="121"/>
                          <a:pt x="45" y="121"/>
                          <a:pt x="45" y="121"/>
                        </a:cubicBezTo>
                        <a:cubicBezTo>
                          <a:pt x="46" y="115"/>
                          <a:pt x="44" y="110"/>
                          <a:pt x="38" y="105"/>
                        </a:cubicBezTo>
                        <a:cubicBezTo>
                          <a:pt x="41" y="99"/>
                          <a:pt x="44" y="93"/>
                          <a:pt x="44" y="88"/>
                        </a:cubicBezTo>
                        <a:cubicBezTo>
                          <a:pt x="47" y="62"/>
                          <a:pt x="47" y="62"/>
                          <a:pt x="47" y="62"/>
                        </a:cubicBezTo>
                        <a:cubicBezTo>
                          <a:pt x="49" y="22"/>
                          <a:pt x="49" y="22"/>
                          <a:pt x="49" y="22"/>
                        </a:cubicBezTo>
                        <a:lnTo>
                          <a:pt x="46" y="2"/>
                        </a:lnTo>
                        <a:close/>
                      </a:path>
                    </a:pathLst>
                  </a:custGeom>
                  <a:solidFill>
                    <a:srgbClr val="ADA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79" name="Freeform 80"/>
                  <p:cNvSpPr>
                    <a:spLocks/>
                  </p:cNvSpPr>
                  <p:nvPr/>
                </p:nvSpPr>
                <p:spPr bwMode="auto">
                  <a:xfrm>
                    <a:off x="4322763" y="2370138"/>
                    <a:ext cx="633412" cy="2168525"/>
                  </a:xfrm>
                  <a:custGeom>
                    <a:avLst/>
                    <a:gdLst>
                      <a:gd name="T0" fmla="*/ 2147483646 w 38"/>
                      <a:gd name="T1" fmla="*/ 2147483646 h 130"/>
                      <a:gd name="T2" fmla="*/ 2147483646 w 38"/>
                      <a:gd name="T3" fmla="*/ 2147483646 h 130"/>
                      <a:gd name="T4" fmla="*/ 2147483646 w 38"/>
                      <a:gd name="T5" fmla="*/ 0 h 130"/>
                      <a:gd name="T6" fmla="*/ 2147483646 w 38"/>
                      <a:gd name="T7" fmla="*/ 2147483646 h 130"/>
                      <a:gd name="T8" fmla="*/ 2147483646 w 38"/>
                      <a:gd name="T9" fmla="*/ 2147483646 h 130"/>
                      <a:gd name="T10" fmla="*/ 2147483646 w 38"/>
                      <a:gd name="T11" fmla="*/ 2147483646 h 130"/>
                      <a:gd name="T12" fmla="*/ 2147483646 w 38"/>
                      <a:gd name="T13" fmla="*/ 2147483646 h 130"/>
                      <a:gd name="T14" fmla="*/ 2147483646 w 38"/>
                      <a:gd name="T15" fmla="*/ 2147483646 h 130"/>
                      <a:gd name="T16" fmla="*/ 2147483646 w 38"/>
                      <a:gd name="T17" fmla="*/ 2147483646 h 130"/>
                      <a:gd name="T18" fmla="*/ 2147483646 w 38"/>
                      <a:gd name="T19" fmla="*/ 2147483646 h 130"/>
                      <a:gd name="T20" fmla="*/ 2147483646 w 38"/>
                      <a:gd name="T21" fmla="*/ 2147483646 h 130"/>
                      <a:gd name="T22" fmla="*/ 2147483646 w 38"/>
                      <a:gd name="T23" fmla="*/ 2147483646 h 1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8" h="130">
                        <a:moveTo>
                          <a:pt x="35" y="23"/>
                        </a:moveTo>
                        <a:cubicBezTo>
                          <a:pt x="38" y="5"/>
                          <a:pt x="38" y="5"/>
                          <a:pt x="38" y="5"/>
                        </a:cubicBezTo>
                        <a:cubicBezTo>
                          <a:pt x="29" y="3"/>
                          <a:pt x="20" y="1"/>
                          <a:pt x="11" y="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6" y="14"/>
                          <a:pt x="6" y="26"/>
                          <a:pt x="7" y="41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2" y="72"/>
                          <a:pt x="0" y="84"/>
                          <a:pt x="1" y="9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4" y="120"/>
                          <a:pt x="14" y="120"/>
                          <a:pt x="14" y="120"/>
                        </a:cubicBezTo>
                        <a:cubicBezTo>
                          <a:pt x="10" y="106"/>
                          <a:pt x="10" y="106"/>
                          <a:pt x="10" y="106"/>
                        </a:cubicBezTo>
                        <a:lnTo>
                          <a:pt x="35" y="23"/>
                        </a:lnTo>
                        <a:close/>
                      </a:path>
                    </a:pathLst>
                  </a:custGeom>
                  <a:solidFill>
                    <a:srgbClr val="D9CF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80" name="Freeform 81"/>
                  <p:cNvSpPr>
                    <a:spLocks/>
                  </p:cNvSpPr>
                  <p:nvPr/>
                </p:nvSpPr>
                <p:spPr bwMode="auto">
                  <a:xfrm>
                    <a:off x="4705350" y="2803525"/>
                    <a:ext cx="333375" cy="1601788"/>
                  </a:xfrm>
                  <a:custGeom>
                    <a:avLst/>
                    <a:gdLst>
                      <a:gd name="T0" fmla="*/ 2147483646 w 20"/>
                      <a:gd name="T1" fmla="*/ 2147483646 h 96"/>
                      <a:gd name="T2" fmla="*/ 0 w 20"/>
                      <a:gd name="T3" fmla="*/ 2147483646 h 96"/>
                      <a:gd name="T4" fmla="*/ 2147483646 w 20"/>
                      <a:gd name="T5" fmla="*/ 2147483646 h 96"/>
                      <a:gd name="T6" fmla="*/ 2147483646 w 20"/>
                      <a:gd name="T7" fmla="*/ 2147483646 h 96"/>
                      <a:gd name="T8" fmla="*/ 2147483646 w 20"/>
                      <a:gd name="T9" fmla="*/ 2147483646 h 96"/>
                      <a:gd name="T10" fmla="*/ 2147483646 w 20"/>
                      <a:gd name="T11" fmla="*/ 2147483646 h 96"/>
                      <a:gd name="T12" fmla="*/ 2147483646 w 20"/>
                      <a:gd name="T13" fmla="*/ 2147483646 h 96"/>
                      <a:gd name="T14" fmla="*/ 2147483646 w 20"/>
                      <a:gd name="T15" fmla="*/ 0 h 96"/>
                      <a:gd name="T16" fmla="*/ 2147483646 w 20"/>
                      <a:gd name="T17" fmla="*/ 2147483646 h 96"/>
                      <a:gd name="T18" fmla="*/ 2147483646 w 20"/>
                      <a:gd name="T19" fmla="*/ 2147483646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0" h="96">
                        <a:moveTo>
                          <a:pt x="5" y="61"/>
                        </a:moveTo>
                        <a:cubicBezTo>
                          <a:pt x="3" y="67"/>
                          <a:pt x="1" y="73"/>
                          <a:pt x="0" y="79"/>
                        </a:cubicBezTo>
                        <a:cubicBezTo>
                          <a:pt x="2" y="89"/>
                          <a:pt x="2" y="89"/>
                          <a:pt x="2" y="89"/>
                        </a:cubicBezTo>
                        <a:cubicBezTo>
                          <a:pt x="2" y="96"/>
                          <a:pt x="2" y="96"/>
                          <a:pt x="2" y="96"/>
                        </a:cubicBezTo>
                        <a:cubicBezTo>
                          <a:pt x="11" y="93"/>
                          <a:pt x="11" y="93"/>
                          <a:pt x="11" y="93"/>
                        </a:cubicBezTo>
                        <a:cubicBezTo>
                          <a:pt x="11" y="78"/>
                          <a:pt x="11" y="78"/>
                          <a:pt x="11" y="78"/>
                        </a:cubicBezTo>
                        <a:cubicBezTo>
                          <a:pt x="20" y="45"/>
                          <a:pt x="20" y="45"/>
                          <a:pt x="20" y="45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5" y="61"/>
                          <a:pt x="5" y="61"/>
                          <a:pt x="5" y="61"/>
                        </a:cubicBezTo>
                        <a:close/>
                      </a:path>
                    </a:pathLst>
                  </a:custGeom>
                  <a:solidFill>
                    <a:srgbClr val="D9CF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  <p:sp>
                <p:nvSpPr>
                  <p:cNvPr id="81" name="Freeform 83"/>
                  <p:cNvSpPr>
                    <a:spLocks/>
                  </p:cNvSpPr>
                  <p:nvPr/>
                </p:nvSpPr>
                <p:spPr bwMode="auto">
                  <a:xfrm>
                    <a:off x="4338638" y="4572000"/>
                    <a:ext cx="617537" cy="182563"/>
                  </a:xfrm>
                  <a:custGeom>
                    <a:avLst/>
                    <a:gdLst>
                      <a:gd name="T0" fmla="*/ 2147483646 w 37"/>
                      <a:gd name="T1" fmla="*/ 2147483646 h 11"/>
                      <a:gd name="T2" fmla="*/ 2147483646 w 37"/>
                      <a:gd name="T3" fmla="*/ 0 h 11"/>
                      <a:gd name="T4" fmla="*/ 0 w 37"/>
                      <a:gd name="T5" fmla="*/ 2147483646 h 11"/>
                      <a:gd name="T6" fmla="*/ 0 w 37"/>
                      <a:gd name="T7" fmla="*/ 2147483646 h 11"/>
                      <a:gd name="T8" fmla="*/ 2147483646 w 37"/>
                      <a:gd name="T9" fmla="*/ 2147483646 h 11"/>
                      <a:gd name="T10" fmla="*/ 2147483646 w 37"/>
                      <a:gd name="T11" fmla="*/ 2147483646 h 11"/>
                      <a:gd name="T12" fmla="*/ 2147483646 w 37"/>
                      <a:gd name="T13" fmla="*/ 2147483646 h 11"/>
                      <a:gd name="T14" fmla="*/ 2147483646 w 37"/>
                      <a:gd name="T15" fmla="*/ 2147483646 h 11"/>
                      <a:gd name="T16" fmla="*/ 2147483646 w 37"/>
                      <a:gd name="T17" fmla="*/ 2147483646 h 11"/>
                      <a:gd name="T18" fmla="*/ 2147483646 w 37"/>
                      <a:gd name="T19" fmla="*/ 2147483646 h 11"/>
                      <a:gd name="T20" fmla="*/ 2147483646 w 37"/>
                      <a:gd name="T21" fmla="*/ 2147483646 h 11"/>
                      <a:gd name="T22" fmla="*/ 2147483646 w 37"/>
                      <a:gd name="T23" fmla="*/ 2147483646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7" h="11">
                        <a:moveTo>
                          <a:pt x="24" y="2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5" y="5"/>
                          <a:pt x="8" y="7"/>
                          <a:pt x="0" y="8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36" y="10"/>
                          <a:pt x="36" y="10"/>
                          <a:pt x="36" y="10"/>
                        </a:cubicBezTo>
                        <a:cubicBezTo>
                          <a:pt x="37" y="9"/>
                          <a:pt x="36" y="7"/>
                          <a:pt x="34" y="6"/>
                        </a:cubicBezTo>
                        <a:cubicBezTo>
                          <a:pt x="28" y="5"/>
                          <a:pt x="28" y="5"/>
                          <a:pt x="28" y="5"/>
                        </a:cubicBezTo>
                        <a:lnTo>
                          <a:pt x="2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76"/>
                  </a:p>
                </p:txBody>
              </p:sp>
            </p:grpSp>
          </p:grpSp>
        </p:grpSp>
      </p:grpSp>
      <p:sp>
        <p:nvSpPr>
          <p:cNvPr id="93" name="任意多边形 92"/>
          <p:cNvSpPr/>
          <p:nvPr/>
        </p:nvSpPr>
        <p:spPr bwMode="auto">
          <a:xfrm>
            <a:off x="1691977" y="1790738"/>
            <a:ext cx="5332176" cy="502865"/>
          </a:xfrm>
          <a:custGeom>
            <a:avLst/>
            <a:gdLst>
              <a:gd name="connsiteX0" fmla="*/ 0 w 6673934"/>
              <a:gd name="connsiteY0" fmla="*/ 0 h 1841500"/>
              <a:gd name="connsiteX1" fmla="*/ 5731501 w 6673934"/>
              <a:gd name="connsiteY1" fmla="*/ 0 h 1841500"/>
              <a:gd name="connsiteX2" fmla="*/ 6673934 w 6673934"/>
              <a:gd name="connsiteY2" fmla="*/ 1841500 h 1841500"/>
              <a:gd name="connsiteX3" fmla="*/ 0 w 6673934"/>
              <a:gd name="connsiteY3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934" h="1841500">
                <a:moveTo>
                  <a:pt x="0" y="0"/>
                </a:moveTo>
                <a:lnTo>
                  <a:pt x="5731501" y="0"/>
                </a:lnTo>
                <a:lnTo>
                  <a:pt x="6673934" y="1841500"/>
                </a:lnTo>
                <a:lnTo>
                  <a:pt x="0" y="1841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337076" y="1790738"/>
            <a:ext cx="1209368" cy="50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1598639" y="1790738"/>
            <a:ext cx="38502" cy="50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文本框 7"/>
          <p:cNvSpPr txBox="1"/>
          <p:nvPr/>
        </p:nvSpPr>
        <p:spPr bwMode="auto">
          <a:xfrm>
            <a:off x="1743609" y="1839618"/>
            <a:ext cx="4602951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缺乏对思政育人的思考和关注。</a:t>
            </a:r>
          </a:p>
        </p:txBody>
      </p:sp>
      <p:sp>
        <p:nvSpPr>
          <p:cNvPr id="92" name="文本框 16"/>
          <p:cNvSpPr txBox="1"/>
          <p:nvPr/>
        </p:nvSpPr>
        <p:spPr bwMode="auto">
          <a:xfrm>
            <a:off x="337075" y="1886410"/>
            <a:ext cx="1193368" cy="36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764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关注思考</a:t>
            </a:r>
          </a:p>
        </p:txBody>
      </p:sp>
      <p:sp>
        <p:nvSpPr>
          <p:cNvPr id="100" name="任意多边形 99"/>
          <p:cNvSpPr/>
          <p:nvPr/>
        </p:nvSpPr>
        <p:spPr bwMode="auto">
          <a:xfrm>
            <a:off x="1691977" y="2501281"/>
            <a:ext cx="5332176" cy="504031"/>
          </a:xfrm>
          <a:custGeom>
            <a:avLst/>
            <a:gdLst>
              <a:gd name="connsiteX0" fmla="*/ 0 w 6673934"/>
              <a:gd name="connsiteY0" fmla="*/ 0 h 1841500"/>
              <a:gd name="connsiteX1" fmla="*/ 5731501 w 6673934"/>
              <a:gd name="connsiteY1" fmla="*/ 0 h 1841500"/>
              <a:gd name="connsiteX2" fmla="*/ 6673934 w 6673934"/>
              <a:gd name="connsiteY2" fmla="*/ 1841500 h 1841500"/>
              <a:gd name="connsiteX3" fmla="*/ 0 w 6673934"/>
              <a:gd name="connsiteY3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934" h="1841500">
                <a:moveTo>
                  <a:pt x="0" y="0"/>
                </a:moveTo>
                <a:lnTo>
                  <a:pt x="5731501" y="0"/>
                </a:lnTo>
                <a:lnTo>
                  <a:pt x="6673934" y="1841500"/>
                </a:lnTo>
                <a:lnTo>
                  <a:pt x="0" y="1841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337076" y="2501281"/>
            <a:ext cx="1209368" cy="504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598639" y="2501281"/>
            <a:ext cx="38502" cy="504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文本框 47"/>
          <p:cNvSpPr txBox="1"/>
          <p:nvPr/>
        </p:nvSpPr>
        <p:spPr bwMode="auto">
          <a:xfrm>
            <a:off x="1743609" y="2563877"/>
            <a:ext cx="4602951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</a:rPr>
              <a:t>缺乏对学生思政素养和思政能力的培养。</a:t>
            </a:r>
          </a:p>
        </p:txBody>
      </p:sp>
      <p:sp>
        <p:nvSpPr>
          <p:cNvPr id="99" name="文本框 48"/>
          <p:cNvSpPr txBox="1"/>
          <p:nvPr/>
        </p:nvSpPr>
        <p:spPr bwMode="auto">
          <a:xfrm>
            <a:off x="337075" y="2596953"/>
            <a:ext cx="1193368" cy="36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764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能力培养</a:t>
            </a:r>
          </a:p>
        </p:txBody>
      </p:sp>
      <p:sp>
        <p:nvSpPr>
          <p:cNvPr id="107" name="任意多边形 106"/>
          <p:cNvSpPr/>
          <p:nvPr/>
        </p:nvSpPr>
        <p:spPr bwMode="auto">
          <a:xfrm>
            <a:off x="1691977" y="3212991"/>
            <a:ext cx="5332176" cy="502864"/>
          </a:xfrm>
          <a:custGeom>
            <a:avLst/>
            <a:gdLst>
              <a:gd name="connsiteX0" fmla="*/ 0 w 6673934"/>
              <a:gd name="connsiteY0" fmla="*/ 0 h 1841500"/>
              <a:gd name="connsiteX1" fmla="*/ 5731501 w 6673934"/>
              <a:gd name="connsiteY1" fmla="*/ 0 h 1841500"/>
              <a:gd name="connsiteX2" fmla="*/ 6673934 w 6673934"/>
              <a:gd name="connsiteY2" fmla="*/ 1841500 h 1841500"/>
              <a:gd name="connsiteX3" fmla="*/ 0 w 6673934"/>
              <a:gd name="connsiteY3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934" h="1841500">
                <a:moveTo>
                  <a:pt x="0" y="0"/>
                </a:moveTo>
                <a:lnTo>
                  <a:pt x="5731501" y="0"/>
                </a:lnTo>
                <a:lnTo>
                  <a:pt x="6673934" y="1841500"/>
                </a:lnTo>
                <a:lnTo>
                  <a:pt x="0" y="1841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矩形 107"/>
          <p:cNvSpPr/>
          <p:nvPr/>
        </p:nvSpPr>
        <p:spPr bwMode="auto">
          <a:xfrm>
            <a:off x="337076" y="3212991"/>
            <a:ext cx="1209368" cy="502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9" name="矩形 108"/>
          <p:cNvSpPr/>
          <p:nvPr/>
        </p:nvSpPr>
        <p:spPr bwMode="auto">
          <a:xfrm>
            <a:off x="1598639" y="3212991"/>
            <a:ext cx="38502" cy="502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76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" name="文本框 54"/>
          <p:cNvSpPr txBox="1"/>
          <p:nvPr/>
        </p:nvSpPr>
        <p:spPr bwMode="auto">
          <a:xfrm>
            <a:off x="1743609" y="3275588"/>
            <a:ext cx="4602951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缺乏完善的通识课程思政育人的评价体系。</a:t>
            </a:r>
          </a:p>
        </p:txBody>
      </p:sp>
      <p:sp>
        <p:nvSpPr>
          <p:cNvPr id="106" name="文本框 55"/>
          <p:cNvSpPr txBox="1"/>
          <p:nvPr/>
        </p:nvSpPr>
        <p:spPr bwMode="auto">
          <a:xfrm>
            <a:off x="337075" y="3308664"/>
            <a:ext cx="1193368" cy="36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764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评价体系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082" y="1248592"/>
            <a:ext cx="3052853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76"/>
              <a:t>当前通识教育中普遍存在三类问题：</a:t>
            </a:r>
            <a:endParaRPr lang="zh-CN" altLang="en-US" sz="1176" dirty="0"/>
          </a:p>
        </p:txBody>
      </p:sp>
    </p:spTree>
    <p:extLst>
      <p:ext uri="{BB962C8B-B14F-4D97-AF65-F5344CB8AC3E}">
        <p14:creationId xmlns:p14="http://schemas.microsoft.com/office/powerpoint/2010/main" val="39649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通识课程思政育人路径创新的基本原则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1005097" y="1497311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 flipV="1">
            <a:off x="6712935" y="1497312"/>
            <a:ext cx="362082" cy="33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48"/>
          <p:cNvSpPr txBox="1"/>
          <p:nvPr/>
        </p:nvSpPr>
        <p:spPr>
          <a:xfrm>
            <a:off x="926295" y="1144465"/>
            <a:ext cx="376565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/>
            <a:r>
              <a:rPr lang="zh-CN" altLang="en-US" sz="1764" b="1" spc="221" dirty="0">
                <a:solidFill>
                  <a:srgbClr val="0070C0"/>
                </a:solidFill>
                <a:latin typeface="Arial"/>
                <a:ea typeface="微软雅黑"/>
              </a:rPr>
              <a:t>构建思政育人体系</a:t>
            </a:r>
          </a:p>
        </p:txBody>
      </p:sp>
      <p:sp>
        <p:nvSpPr>
          <p:cNvPr id="103" name="TextBox 49"/>
          <p:cNvSpPr txBox="1"/>
          <p:nvPr/>
        </p:nvSpPr>
        <p:spPr>
          <a:xfrm>
            <a:off x="972170" y="1590060"/>
            <a:ext cx="5577299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/>
            <a:r>
              <a:rPr lang="zh-CN" altLang="en-US" sz="1176" dirty="0">
                <a:solidFill>
                  <a:srgbClr val="000000"/>
                </a:solidFill>
                <a:latin typeface="Arial"/>
                <a:ea typeface="微软雅黑"/>
              </a:rPr>
              <a:t>在通识教育中嵌入社会主义核心价值观，构建通识思政教育体系</a:t>
            </a:r>
            <a:r>
              <a:rPr lang="en-US" altLang="zh-CN" sz="1176" dirty="0">
                <a:solidFill>
                  <a:srgbClr val="000000"/>
                </a:solidFill>
                <a:latin typeface="Arial"/>
                <a:ea typeface="微软雅黑"/>
              </a:rPr>
              <a:t>,</a:t>
            </a:r>
            <a:r>
              <a:rPr lang="zh-CN" altLang="en-US" sz="1176" dirty="0">
                <a:solidFill>
                  <a:srgbClr val="000000"/>
                </a:solidFill>
                <a:latin typeface="Arial"/>
                <a:ea typeface="微软雅黑"/>
              </a:rPr>
              <a:t>充分发挥通识教育的育人功能。</a:t>
            </a:r>
          </a:p>
        </p:txBody>
      </p:sp>
      <p:cxnSp>
        <p:nvCxnSpPr>
          <p:cNvPr id="104" name="直接连接符 103"/>
          <p:cNvCxnSpPr/>
          <p:nvPr/>
        </p:nvCxnSpPr>
        <p:spPr>
          <a:xfrm flipH="1">
            <a:off x="1005097" y="2746973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54"/>
          <p:cNvSpPr txBox="1"/>
          <p:nvPr/>
        </p:nvSpPr>
        <p:spPr>
          <a:xfrm>
            <a:off x="926295" y="2384891"/>
            <a:ext cx="376565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/>
            <a:r>
              <a:rPr lang="zh-CN" altLang="en-US" sz="1764" b="1" spc="221" dirty="0">
                <a:solidFill>
                  <a:srgbClr val="0070C0"/>
                </a:solidFill>
                <a:latin typeface="Arial"/>
                <a:ea typeface="微软雅黑"/>
              </a:rPr>
              <a:t>挖掘思政育人元素</a:t>
            </a:r>
          </a:p>
        </p:txBody>
      </p:sp>
      <p:sp>
        <p:nvSpPr>
          <p:cNvPr id="111" name="TextBox 55"/>
          <p:cNvSpPr txBox="1"/>
          <p:nvPr/>
        </p:nvSpPr>
        <p:spPr>
          <a:xfrm>
            <a:off x="972170" y="2821140"/>
            <a:ext cx="5577299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/>
            <a:r>
              <a:rPr lang="zh-CN" altLang="en-US" sz="1176" dirty="0">
                <a:solidFill>
                  <a:srgbClr val="000000"/>
                </a:solidFill>
                <a:latin typeface="Arial"/>
                <a:ea typeface="微软雅黑"/>
              </a:rPr>
              <a:t>在通识课程教学内容中充分挖掘思政元素，形成思政课程、通识课程、专业课程的教育共同体，努力实现高校人才培养的知识内化和价值引领。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972170" y="405047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flipH="1">
            <a:off x="6680008" y="3589053"/>
            <a:ext cx="362082" cy="46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61"/>
          <p:cNvSpPr txBox="1"/>
          <p:nvPr/>
        </p:nvSpPr>
        <p:spPr>
          <a:xfrm>
            <a:off x="926295" y="3679043"/>
            <a:ext cx="49424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/>
            <a:r>
              <a:rPr lang="zh-CN" altLang="en-US" sz="1764" b="1" spc="221" dirty="0">
                <a:solidFill>
                  <a:srgbClr val="0070C0"/>
                </a:solidFill>
                <a:latin typeface="Arial"/>
                <a:ea typeface="微软雅黑"/>
              </a:rPr>
              <a:t>创新思政育人模式</a:t>
            </a:r>
          </a:p>
        </p:txBody>
      </p:sp>
      <p:sp>
        <p:nvSpPr>
          <p:cNvPr id="115" name="TextBox 62"/>
          <p:cNvSpPr txBox="1"/>
          <p:nvPr/>
        </p:nvSpPr>
        <p:spPr>
          <a:xfrm>
            <a:off x="972170" y="4093101"/>
            <a:ext cx="5577299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084"/>
            <a:r>
              <a:rPr lang="zh-CN" altLang="en-US" sz="1176" dirty="0">
                <a:solidFill>
                  <a:srgbClr val="000000"/>
                </a:solidFill>
                <a:latin typeface="Arial"/>
                <a:ea typeface="微软雅黑"/>
              </a:rPr>
              <a:t>创新通识课程学习模式，提升学生的思政素养、思政教育能力和道德水平，在实践中践行社会主义核心价值观。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19372" y="1167001"/>
            <a:ext cx="200707" cy="287681"/>
            <a:chOff x="7015163" y="222250"/>
            <a:chExt cx="333375" cy="477838"/>
          </a:xfrm>
          <a:solidFill>
            <a:srgbClr val="0070C0"/>
          </a:solidFill>
        </p:grpSpPr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7015163" y="222250"/>
              <a:ext cx="206375" cy="477838"/>
            </a:xfrm>
            <a:custGeom>
              <a:avLst/>
              <a:gdLst>
                <a:gd name="T0" fmla="*/ 11 w 64"/>
                <a:gd name="T1" fmla="*/ 111 h 149"/>
                <a:gd name="T2" fmla="*/ 9 w 64"/>
                <a:gd name="T3" fmla="*/ 113 h 149"/>
                <a:gd name="T4" fmla="*/ 0 w 64"/>
                <a:gd name="T5" fmla="*/ 134 h 149"/>
                <a:gd name="T6" fmla="*/ 11 w 64"/>
                <a:gd name="T7" fmla="*/ 149 h 149"/>
                <a:gd name="T8" fmla="*/ 23 w 64"/>
                <a:gd name="T9" fmla="*/ 137 h 149"/>
                <a:gd name="T10" fmla="*/ 25 w 64"/>
                <a:gd name="T11" fmla="*/ 128 h 149"/>
                <a:gd name="T12" fmla="*/ 32 w 64"/>
                <a:gd name="T13" fmla="*/ 125 h 149"/>
                <a:gd name="T14" fmla="*/ 38 w 64"/>
                <a:gd name="T15" fmla="*/ 128 h 149"/>
                <a:gd name="T16" fmla="*/ 41 w 64"/>
                <a:gd name="T17" fmla="*/ 137 h 149"/>
                <a:gd name="T18" fmla="*/ 52 w 64"/>
                <a:gd name="T19" fmla="*/ 149 h 149"/>
                <a:gd name="T20" fmla="*/ 64 w 64"/>
                <a:gd name="T21" fmla="*/ 134 h 149"/>
                <a:gd name="T22" fmla="*/ 54 w 64"/>
                <a:gd name="T23" fmla="*/ 113 h 149"/>
                <a:gd name="T24" fmla="*/ 53 w 64"/>
                <a:gd name="T25" fmla="*/ 111 h 149"/>
                <a:gd name="T26" fmla="*/ 46 w 64"/>
                <a:gd name="T27" fmla="*/ 95 h 149"/>
                <a:gd name="T28" fmla="*/ 46 w 64"/>
                <a:gd name="T29" fmla="*/ 54 h 149"/>
                <a:gd name="T30" fmla="*/ 53 w 64"/>
                <a:gd name="T31" fmla="*/ 38 h 149"/>
                <a:gd name="T32" fmla="*/ 54 w 64"/>
                <a:gd name="T33" fmla="*/ 36 h 149"/>
                <a:gd name="T34" fmla="*/ 64 w 64"/>
                <a:gd name="T35" fmla="*/ 15 h 149"/>
                <a:gd name="T36" fmla="*/ 52 w 64"/>
                <a:gd name="T37" fmla="*/ 0 h 149"/>
                <a:gd name="T38" fmla="*/ 41 w 64"/>
                <a:gd name="T39" fmla="*/ 12 h 149"/>
                <a:gd name="T40" fmla="*/ 38 w 64"/>
                <a:gd name="T41" fmla="*/ 21 h 149"/>
                <a:gd name="T42" fmla="*/ 32 w 64"/>
                <a:gd name="T43" fmla="*/ 23 h 149"/>
                <a:gd name="T44" fmla="*/ 25 w 64"/>
                <a:gd name="T45" fmla="*/ 21 h 149"/>
                <a:gd name="T46" fmla="*/ 23 w 64"/>
                <a:gd name="T47" fmla="*/ 12 h 149"/>
                <a:gd name="T48" fmla="*/ 11 w 64"/>
                <a:gd name="T49" fmla="*/ 0 h 149"/>
                <a:gd name="T50" fmla="*/ 0 w 64"/>
                <a:gd name="T51" fmla="*/ 15 h 149"/>
                <a:gd name="T52" fmla="*/ 9 w 64"/>
                <a:gd name="T53" fmla="*/ 36 h 149"/>
                <a:gd name="T54" fmla="*/ 11 w 64"/>
                <a:gd name="T55" fmla="*/ 38 h 149"/>
                <a:gd name="T56" fmla="*/ 18 w 64"/>
                <a:gd name="T57" fmla="*/ 54 h 149"/>
                <a:gd name="T58" fmla="*/ 18 w 64"/>
                <a:gd name="T59" fmla="*/ 95 h 149"/>
                <a:gd name="T60" fmla="*/ 11 w 64"/>
                <a:gd name="T61" fmla="*/ 111 h 149"/>
                <a:gd name="T62" fmla="*/ 17 w 64"/>
                <a:gd name="T63" fmla="*/ 32 h 149"/>
                <a:gd name="T64" fmla="*/ 15 w 64"/>
                <a:gd name="T65" fmla="*/ 30 h 149"/>
                <a:gd name="T66" fmla="*/ 8 w 64"/>
                <a:gd name="T67" fmla="*/ 15 h 149"/>
                <a:gd name="T68" fmla="*/ 11 w 64"/>
                <a:gd name="T69" fmla="*/ 8 h 149"/>
                <a:gd name="T70" fmla="*/ 15 w 64"/>
                <a:gd name="T71" fmla="*/ 12 h 149"/>
                <a:gd name="T72" fmla="*/ 20 w 64"/>
                <a:gd name="T73" fmla="*/ 26 h 149"/>
                <a:gd name="T74" fmla="*/ 32 w 64"/>
                <a:gd name="T75" fmla="*/ 31 h 149"/>
                <a:gd name="T76" fmla="*/ 44 w 64"/>
                <a:gd name="T77" fmla="*/ 26 h 149"/>
                <a:gd name="T78" fmla="*/ 49 w 64"/>
                <a:gd name="T79" fmla="*/ 12 h 149"/>
                <a:gd name="T80" fmla="*/ 52 w 64"/>
                <a:gd name="T81" fmla="*/ 8 h 149"/>
                <a:gd name="T82" fmla="*/ 56 w 64"/>
                <a:gd name="T83" fmla="*/ 15 h 149"/>
                <a:gd name="T84" fmla="*/ 49 w 64"/>
                <a:gd name="T85" fmla="*/ 30 h 149"/>
                <a:gd name="T86" fmla="*/ 47 w 64"/>
                <a:gd name="T87" fmla="*/ 32 h 149"/>
                <a:gd name="T88" fmla="*/ 38 w 64"/>
                <a:gd name="T89" fmla="*/ 54 h 149"/>
                <a:gd name="T90" fmla="*/ 38 w 64"/>
                <a:gd name="T91" fmla="*/ 95 h 149"/>
                <a:gd name="T92" fmla="*/ 47 w 64"/>
                <a:gd name="T93" fmla="*/ 117 h 149"/>
                <a:gd name="T94" fmla="*/ 49 w 64"/>
                <a:gd name="T95" fmla="*/ 119 h 149"/>
                <a:gd name="T96" fmla="*/ 56 w 64"/>
                <a:gd name="T97" fmla="*/ 134 h 149"/>
                <a:gd name="T98" fmla="*/ 52 w 64"/>
                <a:gd name="T99" fmla="*/ 141 h 149"/>
                <a:gd name="T100" fmla="*/ 49 w 64"/>
                <a:gd name="T101" fmla="*/ 137 h 149"/>
                <a:gd name="T102" fmla="*/ 44 w 64"/>
                <a:gd name="T103" fmla="*/ 122 h 149"/>
                <a:gd name="T104" fmla="*/ 32 w 64"/>
                <a:gd name="T105" fmla="*/ 117 h 149"/>
                <a:gd name="T106" fmla="*/ 20 w 64"/>
                <a:gd name="T107" fmla="*/ 122 h 149"/>
                <a:gd name="T108" fmla="*/ 15 w 64"/>
                <a:gd name="T109" fmla="*/ 137 h 149"/>
                <a:gd name="T110" fmla="*/ 11 w 64"/>
                <a:gd name="T111" fmla="*/ 141 h 149"/>
                <a:gd name="T112" fmla="*/ 8 w 64"/>
                <a:gd name="T113" fmla="*/ 134 h 149"/>
                <a:gd name="T114" fmla="*/ 15 w 64"/>
                <a:gd name="T115" fmla="*/ 119 h 149"/>
                <a:gd name="T116" fmla="*/ 17 w 64"/>
                <a:gd name="T117" fmla="*/ 117 h 149"/>
                <a:gd name="T118" fmla="*/ 26 w 64"/>
                <a:gd name="T119" fmla="*/ 95 h 149"/>
                <a:gd name="T120" fmla="*/ 26 w 64"/>
                <a:gd name="T121" fmla="*/ 54 h 149"/>
                <a:gd name="T122" fmla="*/ 17 w 64"/>
                <a:gd name="T123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149">
                  <a:moveTo>
                    <a:pt x="11" y="111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4" y="118"/>
                    <a:pt x="0" y="127"/>
                    <a:pt x="0" y="134"/>
                  </a:cubicBezTo>
                  <a:cubicBezTo>
                    <a:pt x="0" y="142"/>
                    <a:pt x="5" y="149"/>
                    <a:pt x="11" y="149"/>
                  </a:cubicBezTo>
                  <a:cubicBezTo>
                    <a:pt x="18" y="149"/>
                    <a:pt x="23" y="143"/>
                    <a:pt x="23" y="137"/>
                  </a:cubicBezTo>
                  <a:cubicBezTo>
                    <a:pt x="23" y="133"/>
                    <a:pt x="24" y="129"/>
                    <a:pt x="25" y="128"/>
                  </a:cubicBezTo>
                  <a:cubicBezTo>
                    <a:pt x="27" y="127"/>
                    <a:pt x="30" y="125"/>
                    <a:pt x="32" y="125"/>
                  </a:cubicBezTo>
                  <a:cubicBezTo>
                    <a:pt x="34" y="125"/>
                    <a:pt x="37" y="127"/>
                    <a:pt x="38" y="128"/>
                  </a:cubicBezTo>
                  <a:cubicBezTo>
                    <a:pt x="39" y="129"/>
                    <a:pt x="41" y="133"/>
                    <a:pt x="41" y="137"/>
                  </a:cubicBezTo>
                  <a:cubicBezTo>
                    <a:pt x="41" y="143"/>
                    <a:pt x="46" y="149"/>
                    <a:pt x="52" y="149"/>
                  </a:cubicBezTo>
                  <a:cubicBezTo>
                    <a:pt x="59" y="149"/>
                    <a:pt x="64" y="142"/>
                    <a:pt x="64" y="134"/>
                  </a:cubicBezTo>
                  <a:cubicBezTo>
                    <a:pt x="64" y="127"/>
                    <a:pt x="60" y="118"/>
                    <a:pt x="54" y="11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49" y="107"/>
                    <a:pt x="46" y="100"/>
                    <a:pt x="46" y="9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49"/>
                    <a:pt x="49" y="41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0" y="31"/>
                    <a:pt x="64" y="21"/>
                    <a:pt x="64" y="15"/>
                  </a:cubicBezTo>
                  <a:cubicBezTo>
                    <a:pt x="64" y="7"/>
                    <a:pt x="59" y="0"/>
                    <a:pt x="52" y="0"/>
                  </a:cubicBezTo>
                  <a:cubicBezTo>
                    <a:pt x="46" y="0"/>
                    <a:pt x="41" y="5"/>
                    <a:pt x="41" y="12"/>
                  </a:cubicBezTo>
                  <a:cubicBezTo>
                    <a:pt x="41" y="16"/>
                    <a:pt x="39" y="20"/>
                    <a:pt x="38" y="21"/>
                  </a:cubicBezTo>
                  <a:cubicBezTo>
                    <a:pt x="37" y="22"/>
                    <a:pt x="34" y="23"/>
                    <a:pt x="32" y="23"/>
                  </a:cubicBezTo>
                  <a:cubicBezTo>
                    <a:pt x="30" y="23"/>
                    <a:pt x="27" y="22"/>
                    <a:pt x="25" y="21"/>
                  </a:cubicBezTo>
                  <a:cubicBezTo>
                    <a:pt x="24" y="20"/>
                    <a:pt x="23" y="16"/>
                    <a:pt x="23" y="12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7"/>
                    <a:pt x="0" y="15"/>
                  </a:cubicBezTo>
                  <a:cubicBezTo>
                    <a:pt x="0" y="21"/>
                    <a:pt x="4" y="31"/>
                    <a:pt x="9" y="36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5" y="41"/>
                    <a:pt x="18" y="49"/>
                    <a:pt x="18" y="54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100"/>
                    <a:pt x="15" y="107"/>
                    <a:pt x="11" y="111"/>
                  </a:cubicBezTo>
                  <a:close/>
                  <a:moveTo>
                    <a:pt x="17" y="32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1" y="27"/>
                    <a:pt x="8" y="19"/>
                    <a:pt x="8" y="15"/>
                  </a:cubicBezTo>
                  <a:cubicBezTo>
                    <a:pt x="8" y="11"/>
                    <a:pt x="10" y="8"/>
                    <a:pt x="11" y="8"/>
                  </a:cubicBezTo>
                  <a:cubicBezTo>
                    <a:pt x="13" y="8"/>
                    <a:pt x="15" y="10"/>
                    <a:pt x="15" y="12"/>
                  </a:cubicBezTo>
                  <a:cubicBezTo>
                    <a:pt x="15" y="17"/>
                    <a:pt x="16" y="23"/>
                    <a:pt x="20" y="26"/>
                  </a:cubicBezTo>
                  <a:cubicBezTo>
                    <a:pt x="23" y="29"/>
                    <a:pt x="28" y="31"/>
                    <a:pt x="32" y="31"/>
                  </a:cubicBezTo>
                  <a:cubicBezTo>
                    <a:pt x="36" y="31"/>
                    <a:pt x="41" y="29"/>
                    <a:pt x="44" y="26"/>
                  </a:cubicBezTo>
                  <a:cubicBezTo>
                    <a:pt x="47" y="23"/>
                    <a:pt x="49" y="17"/>
                    <a:pt x="49" y="12"/>
                  </a:cubicBezTo>
                  <a:cubicBezTo>
                    <a:pt x="49" y="10"/>
                    <a:pt x="50" y="8"/>
                    <a:pt x="52" y="8"/>
                  </a:cubicBezTo>
                  <a:cubicBezTo>
                    <a:pt x="54" y="8"/>
                    <a:pt x="56" y="11"/>
                    <a:pt x="56" y="15"/>
                  </a:cubicBezTo>
                  <a:cubicBezTo>
                    <a:pt x="56" y="19"/>
                    <a:pt x="52" y="27"/>
                    <a:pt x="49" y="3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2" y="37"/>
                    <a:pt x="38" y="47"/>
                    <a:pt x="38" y="54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102"/>
                    <a:pt x="42" y="112"/>
                    <a:pt x="47" y="117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52" y="122"/>
                    <a:pt x="56" y="129"/>
                    <a:pt x="56" y="134"/>
                  </a:cubicBezTo>
                  <a:cubicBezTo>
                    <a:pt x="56" y="138"/>
                    <a:pt x="54" y="141"/>
                    <a:pt x="52" y="141"/>
                  </a:cubicBezTo>
                  <a:cubicBezTo>
                    <a:pt x="50" y="141"/>
                    <a:pt x="49" y="139"/>
                    <a:pt x="49" y="137"/>
                  </a:cubicBezTo>
                  <a:cubicBezTo>
                    <a:pt x="49" y="132"/>
                    <a:pt x="47" y="126"/>
                    <a:pt x="44" y="122"/>
                  </a:cubicBezTo>
                  <a:cubicBezTo>
                    <a:pt x="41" y="120"/>
                    <a:pt x="36" y="117"/>
                    <a:pt x="32" y="117"/>
                  </a:cubicBezTo>
                  <a:cubicBezTo>
                    <a:pt x="28" y="117"/>
                    <a:pt x="23" y="120"/>
                    <a:pt x="20" y="122"/>
                  </a:cubicBezTo>
                  <a:cubicBezTo>
                    <a:pt x="16" y="126"/>
                    <a:pt x="15" y="132"/>
                    <a:pt x="15" y="137"/>
                  </a:cubicBezTo>
                  <a:cubicBezTo>
                    <a:pt x="15" y="139"/>
                    <a:pt x="13" y="141"/>
                    <a:pt x="11" y="141"/>
                  </a:cubicBezTo>
                  <a:cubicBezTo>
                    <a:pt x="10" y="141"/>
                    <a:pt x="8" y="138"/>
                    <a:pt x="8" y="134"/>
                  </a:cubicBezTo>
                  <a:cubicBezTo>
                    <a:pt x="8" y="129"/>
                    <a:pt x="11" y="122"/>
                    <a:pt x="15" y="119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2"/>
                    <a:pt x="26" y="102"/>
                    <a:pt x="26" y="9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47"/>
                    <a:pt x="22" y="37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285038" y="312738"/>
              <a:ext cx="25400" cy="125413"/>
            </a:xfrm>
            <a:custGeom>
              <a:avLst/>
              <a:gdLst>
                <a:gd name="T0" fmla="*/ 3 w 8"/>
                <a:gd name="T1" fmla="*/ 39 h 39"/>
                <a:gd name="T2" fmla="*/ 6 w 8"/>
                <a:gd name="T3" fmla="*/ 39 h 39"/>
                <a:gd name="T4" fmla="*/ 8 w 8"/>
                <a:gd name="T5" fmla="*/ 39 h 39"/>
                <a:gd name="T6" fmla="*/ 8 w 8"/>
                <a:gd name="T7" fmla="*/ 0 h 39"/>
                <a:gd name="T8" fmla="*/ 0 w 8"/>
                <a:gd name="T9" fmla="*/ 0 h 39"/>
                <a:gd name="T10" fmla="*/ 0 w 8"/>
                <a:gd name="T11" fmla="*/ 39 h 39"/>
                <a:gd name="T12" fmla="*/ 3 w 8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9">
                  <a:moveTo>
                    <a:pt x="3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7250113" y="450850"/>
              <a:ext cx="98425" cy="249238"/>
            </a:xfrm>
            <a:custGeom>
              <a:avLst/>
              <a:gdLst>
                <a:gd name="T0" fmla="*/ 14 w 31"/>
                <a:gd name="T1" fmla="*/ 78 h 78"/>
                <a:gd name="T2" fmla="*/ 17 w 31"/>
                <a:gd name="T3" fmla="*/ 78 h 78"/>
                <a:gd name="T4" fmla="*/ 31 w 31"/>
                <a:gd name="T5" fmla="*/ 63 h 78"/>
                <a:gd name="T6" fmla="*/ 31 w 31"/>
                <a:gd name="T7" fmla="*/ 14 h 78"/>
                <a:gd name="T8" fmla="*/ 17 w 31"/>
                <a:gd name="T9" fmla="*/ 0 h 78"/>
                <a:gd name="T10" fmla="*/ 14 w 31"/>
                <a:gd name="T11" fmla="*/ 0 h 78"/>
                <a:gd name="T12" fmla="*/ 0 w 31"/>
                <a:gd name="T13" fmla="*/ 14 h 78"/>
                <a:gd name="T14" fmla="*/ 0 w 31"/>
                <a:gd name="T15" fmla="*/ 63 h 78"/>
                <a:gd name="T16" fmla="*/ 14 w 31"/>
                <a:gd name="T17" fmla="*/ 78 h 78"/>
                <a:gd name="T18" fmla="*/ 8 w 31"/>
                <a:gd name="T19" fmla="*/ 14 h 78"/>
                <a:gd name="T20" fmla="*/ 14 w 31"/>
                <a:gd name="T21" fmla="*/ 8 h 78"/>
                <a:gd name="T22" fmla="*/ 17 w 31"/>
                <a:gd name="T23" fmla="*/ 8 h 78"/>
                <a:gd name="T24" fmla="*/ 23 w 31"/>
                <a:gd name="T25" fmla="*/ 14 h 78"/>
                <a:gd name="T26" fmla="*/ 23 w 31"/>
                <a:gd name="T27" fmla="*/ 63 h 78"/>
                <a:gd name="T28" fmla="*/ 17 w 31"/>
                <a:gd name="T29" fmla="*/ 70 h 78"/>
                <a:gd name="T30" fmla="*/ 14 w 31"/>
                <a:gd name="T31" fmla="*/ 70 h 78"/>
                <a:gd name="T32" fmla="*/ 8 w 31"/>
                <a:gd name="T33" fmla="*/ 63 h 78"/>
                <a:gd name="T34" fmla="*/ 8 w 31"/>
                <a:gd name="T3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8">
                  <a:moveTo>
                    <a:pt x="14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25" y="78"/>
                    <a:pt x="31" y="71"/>
                    <a:pt x="31" y="6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8"/>
                    <a:pt x="14" y="78"/>
                  </a:cubicBezTo>
                  <a:close/>
                  <a:moveTo>
                    <a:pt x="8" y="14"/>
                  </a:moveTo>
                  <a:cubicBezTo>
                    <a:pt x="8" y="11"/>
                    <a:pt x="11" y="8"/>
                    <a:pt x="1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3" y="11"/>
                    <a:pt x="23" y="1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7"/>
                    <a:pt x="20" y="70"/>
                    <a:pt x="17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1" y="70"/>
                    <a:pt x="8" y="67"/>
                    <a:pt x="8" y="63"/>
                  </a:cubicBez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269163" y="222250"/>
              <a:ext cx="60325" cy="77788"/>
            </a:xfrm>
            <a:custGeom>
              <a:avLst/>
              <a:gdLst>
                <a:gd name="T0" fmla="*/ 4 w 19"/>
                <a:gd name="T1" fmla="*/ 24 h 24"/>
                <a:gd name="T2" fmla="*/ 14 w 19"/>
                <a:gd name="T3" fmla="*/ 24 h 24"/>
                <a:gd name="T4" fmla="*/ 18 w 19"/>
                <a:gd name="T5" fmla="*/ 22 h 24"/>
                <a:gd name="T6" fmla="*/ 18 w 19"/>
                <a:gd name="T7" fmla="*/ 19 h 24"/>
                <a:gd name="T8" fmla="*/ 15 w 19"/>
                <a:gd name="T9" fmla="*/ 3 h 24"/>
                <a:gd name="T10" fmla="*/ 11 w 19"/>
                <a:gd name="T11" fmla="*/ 0 h 24"/>
                <a:gd name="T12" fmla="*/ 8 w 19"/>
                <a:gd name="T13" fmla="*/ 0 h 24"/>
                <a:gd name="T14" fmla="*/ 4 w 19"/>
                <a:gd name="T15" fmla="*/ 3 h 24"/>
                <a:gd name="T16" fmla="*/ 1 w 19"/>
                <a:gd name="T17" fmla="*/ 19 h 24"/>
                <a:gd name="T18" fmla="*/ 1 w 19"/>
                <a:gd name="T19" fmla="*/ 22 h 24"/>
                <a:gd name="T20" fmla="*/ 4 w 19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18" y="22"/>
                    <a:pt x="19" y="20"/>
                    <a:pt x="18" y="19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1"/>
                    <a:pt x="4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1" y="22"/>
                    <a:pt x="1" y="22"/>
                  </a:cubicBezTo>
                  <a:cubicBezTo>
                    <a:pt x="2" y="23"/>
                    <a:pt x="3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6408" y="2455136"/>
            <a:ext cx="309887" cy="217671"/>
            <a:chOff x="4672013" y="4948238"/>
            <a:chExt cx="458787" cy="322262"/>
          </a:xfrm>
          <a:solidFill>
            <a:srgbClr val="0070C0"/>
          </a:solidFill>
        </p:grpSpPr>
        <p:sp>
          <p:nvSpPr>
            <p:cNvPr id="22" name="Freeform 380"/>
            <p:cNvSpPr>
              <a:spLocks/>
            </p:cNvSpPr>
            <p:nvPr/>
          </p:nvSpPr>
          <p:spPr bwMode="auto">
            <a:xfrm>
              <a:off x="4672013" y="5170488"/>
              <a:ext cx="207962" cy="95250"/>
            </a:xfrm>
            <a:custGeom>
              <a:avLst/>
              <a:gdLst>
                <a:gd name="T0" fmla="*/ 0 w 65"/>
                <a:gd name="T1" fmla="*/ 20 h 30"/>
                <a:gd name="T2" fmla="*/ 10 w 65"/>
                <a:gd name="T3" fmla="*/ 30 h 30"/>
                <a:gd name="T4" fmla="*/ 65 w 65"/>
                <a:gd name="T5" fmla="*/ 30 h 30"/>
                <a:gd name="T6" fmla="*/ 59 w 65"/>
                <a:gd name="T7" fmla="*/ 22 h 30"/>
                <a:gd name="T8" fmla="*/ 10 w 65"/>
                <a:gd name="T9" fmla="*/ 22 h 30"/>
                <a:gd name="T10" fmla="*/ 8 w 65"/>
                <a:gd name="T11" fmla="*/ 20 h 30"/>
                <a:gd name="T12" fmla="*/ 8 w 65"/>
                <a:gd name="T13" fmla="*/ 9 h 30"/>
                <a:gd name="T14" fmla="*/ 10 w 65"/>
                <a:gd name="T15" fmla="*/ 8 h 30"/>
                <a:gd name="T16" fmla="*/ 58 w 65"/>
                <a:gd name="T17" fmla="*/ 8 h 30"/>
                <a:gd name="T18" fmla="*/ 58 w 65"/>
                <a:gd name="T19" fmla="*/ 0 h 30"/>
                <a:gd name="T20" fmla="*/ 10 w 65"/>
                <a:gd name="T21" fmla="*/ 0 h 30"/>
                <a:gd name="T22" fmla="*/ 0 w 65"/>
                <a:gd name="T23" fmla="*/ 9 h 30"/>
                <a:gd name="T24" fmla="*/ 0 w 65"/>
                <a:gd name="T25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30">
                  <a:moveTo>
                    <a:pt x="0" y="20"/>
                  </a:moveTo>
                  <a:cubicBezTo>
                    <a:pt x="0" y="26"/>
                    <a:pt x="5" y="30"/>
                    <a:pt x="10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2" y="28"/>
                    <a:pt x="60" y="25"/>
                    <a:pt x="5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1"/>
                    <a:pt x="8" y="2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3" name="Freeform 381"/>
            <p:cNvSpPr>
              <a:spLocks/>
            </p:cNvSpPr>
            <p:nvPr/>
          </p:nvSpPr>
          <p:spPr bwMode="auto">
            <a:xfrm>
              <a:off x="4713288" y="5205413"/>
              <a:ext cx="93662" cy="25400"/>
            </a:xfrm>
            <a:custGeom>
              <a:avLst/>
              <a:gdLst>
                <a:gd name="T0" fmla="*/ 4 w 29"/>
                <a:gd name="T1" fmla="*/ 0 h 8"/>
                <a:gd name="T2" fmla="*/ 0 w 29"/>
                <a:gd name="T3" fmla="*/ 4 h 8"/>
                <a:gd name="T4" fmla="*/ 4 w 29"/>
                <a:gd name="T5" fmla="*/ 8 h 8"/>
                <a:gd name="T6" fmla="*/ 25 w 29"/>
                <a:gd name="T7" fmla="*/ 8 h 8"/>
                <a:gd name="T8" fmla="*/ 29 w 29"/>
                <a:gd name="T9" fmla="*/ 4 h 8"/>
                <a:gd name="T10" fmla="*/ 25 w 29"/>
                <a:gd name="T11" fmla="*/ 0 h 8"/>
                <a:gd name="T12" fmla="*/ 4 w 2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4" name="Freeform 382"/>
            <p:cNvSpPr>
              <a:spLocks/>
            </p:cNvSpPr>
            <p:nvPr/>
          </p:nvSpPr>
          <p:spPr bwMode="auto">
            <a:xfrm>
              <a:off x="4672013" y="5060950"/>
              <a:ext cx="238125" cy="96838"/>
            </a:xfrm>
            <a:custGeom>
              <a:avLst/>
              <a:gdLst>
                <a:gd name="T0" fmla="*/ 0 w 74"/>
                <a:gd name="T1" fmla="*/ 21 h 30"/>
                <a:gd name="T2" fmla="*/ 10 w 74"/>
                <a:gd name="T3" fmla="*/ 30 h 30"/>
                <a:gd name="T4" fmla="*/ 58 w 74"/>
                <a:gd name="T5" fmla="*/ 30 h 30"/>
                <a:gd name="T6" fmla="*/ 58 w 74"/>
                <a:gd name="T7" fmla="*/ 22 h 30"/>
                <a:gd name="T8" fmla="*/ 10 w 74"/>
                <a:gd name="T9" fmla="*/ 22 h 30"/>
                <a:gd name="T10" fmla="*/ 8 w 74"/>
                <a:gd name="T11" fmla="*/ 21 h 30"/>
                <a:gd name="T12" fmla="*/ 8 w 74"/>
                <a:gd name="T13" fmla="*/ 9 h 30"/>
                <a:gd name="T14" fmla="*/ 10 w 74"/>
                <a:gd name="T15" fmla="*/ 8 h 30"/>
                <a:gd name="T16" fmla="*/ 62 w 74"/>
                <a:gd name="T17" fmla="*/ 8 h 30"/>
                <a:gd name="T18" fmla="*/ 74 w 74"/>
                <a:gd name="T19" fmla="*/ 1 h 30"/>
                <a:gd name="T20" fmla="*/ 74 w 74"/>
                <a:gd name="T21" fmla="*/ 0 h 30"/>
                <a:gd name="T22" fmla="*/ 10 w 74"/>
                <a:gd name="T23" fmla="*/ 0 h 30"/>
                <a:gd name="T24" fmla="*/ 0 w 74"/>
                <a:gd name="T25" fmla="*/ 9 h 30"/>
                <a:gd name="T26" fmla="*/ 0 w 74"/>
                <a:gd name="T2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30">
                  <a:moveTo>
                    <a:pt x="0" y="21"/>
                  </a:moveTo>
                  <a:cubicBezTo>
                    <a:pt x="0" y="26"/>
                    <a:pt x="5" y="30"/>
                    <a:pt x="1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5" y="4"/>
                    <a:pt x="69" y="2"/>
                    <a:pt x="74" y="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5" name="Freeform 383"/>
            <p:cNvSpPr>
              <a:spLocks/>
            </p:cNvSpPr>
            <p:nvPr/>
          </p:nvSpPr>
          <p:spPr bwMode="auto">
            <a:xfrm>
              <a:off x="4713288" y="5095875"/>
              <a:ext cx="93662" cy="25400"/>
            </a:xfrm>
            <a:custGeom>
              <a:avLst/>
              <a:gdLst>
                <a:gd name="T0" fmla="*/ 4 w 29"/>
                <a:gd name="T1" fmla="*/ 0 h 8"/>
                <a:gd name="T2" fmla="*/ 0 w 29"/>
                <a:gd name="T3" fmla="*/ 4 h 8"/>
                <a:gd name="T4" fmla="*/ 4 w 29"/>
                <a:gd name="T5" fmla="*/ 8 h 8"/>
                <a:gd name="T6" fmla="*/ 25 w 29"/>
                <a:gd name="T7" fmla="*/ 8 h 8"/>
                <a:gd name="T8" fmla="*/ 29 w 29"/>
                <a:gd name="T9" fmla="*/ 4 h 8"/>
                <a:gd name="T10" fmla="*/ 25 w 29"/>
                <a:gd name="T11" fmla="*/ 0 h 8"/>
                <a:gd name="T12" fmla="*/ 4 w 2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6" name="Freeform 384"/>
            <p:cNvSpPr>
              <a:spLocks/>
            </p:cNvSpPr>
            <p:nvPr/>
          </p:nvSpPr>
          <p:spPr bwMode="auto">
            <a:xfrm>
              <a:off x="4672013" y="4951413"/>
              <a:ext cx="276225" cy="96838"/>
            </a:xfrm>
            <a:custGeom>
              <a:avLst/>
              <a:gdLst>
                <a:gd name="T0" fmla="*/ 0 w 86"/>
                <a:gd name="T1" fmla="*/ 10 h 30"/>
                <a:gd name="T2" fmla="*/ 0 w 86"/>
                <a:gd name="T3" fmla="*/ 21 h 30"/>
                <a:gd name="T4" fmla="*/ 10 w 86"/>
                <a:gd name="T5" fmla="*/ 30 h 30"/>
                <a:gd name="T6" fmla="*/ 74 w 86"/>
                <a:gd name="T7" fmla="*/ 30 h 30"/>
                <a:gd name="T8" fmla="*/ 74 w 86"/>
                <a:gd name="T9" fmla="*/ 24 h 30"/>
                <a:gd name="T10" fmla="*/ 74 w 86"/>
                <a:gd name="T11" fmla="*/ 22 h 30"/>
                <a:gd name="T12" fmla="*/ 10 w 86"/>
                <a:gd name="T13" fmla="*/ 22 h 30"/>
                <a:gd name="T14" fmla="*/ 8 w 86"/>
                <a:gd name="T15" fmla="*/ 21 h 30"/>
                <a:gd name="T16" fmla="*/ 8 w 86"/>
                <a:gd name="T17" fmla="*/ 10 h 30"/>
                <a:gd name="T18" fmla="*/ 10 w 86"/>
                <a:gd name="T19" fmla="*/ 8 h 30"/>
                <a:gd name="T20" fmla="*/ 78 w 86"/>
                <a:gd name="T21" fmla="*/ 8 h 30"/>
                <a:gd name="T22" fmla="*/ 86 w 86"/>
                <a:gd name="T23" fmla="*/ 0 h 30"/>
                <a:gd name="T24" fmla="*/ 10 w 86"/>
                <a:gd name="T25" fmla="*/ 0 h 30"/>
                <a:gd name="T26" fmla="*/ 0 w 86"/>
                <a:gd name="T2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30">
                  <a:moveTo>
                    <a:pt x="0" y="1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5" y="30"/>
                    <a:pt x="1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3"/>
                    <a:pt x="74" y="23"/>
                    <a:pt x="74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0" y="5"/>
                    <a:pt x="83" y="2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7" name="Freeform 385"/>
            <p:cNvSpPr>
              <a:spLocks/>
            </p:cNvSpPr>
            <p:nvPr/>
          </p:nvSpPr>
          <p:spPr bwMode="auto">
            <a:xfrm>
              <a:off x="4713288" y="4987925"/>
              <a:ext cx="93662" cy="25400"/>
            </a:xfrm>
            <a:custGeom>
              <a:avLst/>
              <a:gdLst>
                <a:gd name="T0" fmla="*/ 4 w 29"/>
                <a:gd name="T1" fmla="*/ 0 h 8"/>
                <a:gd name="T2" fmla="*/ 0 w 29"/>
                <a:gd name="T3" fmla="*/ 4 h 8"/>
                <a:gd name="T4" fmla="*/ 4 w 29"/>
                <a:gd name="T5" fmla="*/ 8 h 8"/>
                <a:gd name="T6" fmla="*/ 25 w 29"/>
                <a:gd name="T7" fmla="*/ 8 h 8"/>
                <a:gd name="T8" fmla="*/ 29 w 29"/>
                <a:gd name="T9" fmla="*/ 4 h 8"/>
                <a:gd name="T10" fmla="*/ 25 w 29"/>
                <a:gd name="T11" fmla="*/ 0 h 8"/>
                <a:gd name="T12" fmla="*/ 4 w 2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8" name="Freeform 386"/>
            <p:cNvSpPr>
              <a:spLocks/>
            </p:cNvSpPr>
            <p:nvPr/>
          </p:nvSpPr>
          <p:spPr bwMode="auto">
            <a:xfrm>
              <a:off x="4922838" y="4948238"/>
              <a:ext cx="160337" cy="112713"/>
            </a:xfrm>
            <a:custGeom>
              <a:avLst/>
              <a:gdLst>
                <a:gd name="T0" fmla="*/ 49 w 50"/>
                <a:gd name="T1" fmla="*/ 35 h 35"/>
                <a:gd name="T2" fmla="*/ 50 w 50"/>
                <a:gd name="T3" fmla="*/ 35 h 35"/>
                <a:gd name="T4" fmla="*/ 50 w 50"/>
                <a:gd name="T5" fmla="*/ 25 h 35"/>
                <a:gd name="T6" fmla="*/ 25 w 50"/>
                <a:gd name="T7" fmla="*/ 0 h 35"/>
                <a:gd name="T8" fmla="*/ 0 w 50"/>
                <a:gd name="T9" fmla="*/ 25 h 35"/>
                <a:gd name="T10" fmla="*/ 0 w 50"/>
                <a:gd name="T11" fmla="*/ 35 h 35"/>
                <a:gd name="T12" fmla="*/ 8 w 50"/>
                <a:gd name="T13" fmla="*/ 35 h 35"/>
                <a:gd name="T14" fmla="*/ 8 w 50"/>
                <a:gd name="T15" fmla="*/ 25 h 35"/>
                <a:gd name="T16" fmla="*/ 25 w 50"/>
                <a:gd name="T17" fmla="*/ 8 h 35"/>
                <a:gd name="T18" fmla="*/ 42 w 50"/>
                <a:gd name="T19" fmla="*/ 25 h 35"/>
                <a:gd name="T20" fmla="*/ 42 w 50"/>
                <a:gd name="T21" fmla="*/ 35 h 35"/>
                <a:gd name="T22" fmla="*/ 49 w 50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35">
                  <a:moveTo>
                    <a:pt x="49" y="35"/>
                  </a:moveTo>
                  <a:cubicBezTo>
                    <a:pt x="49" y="35"/>
                    <a:pt x="50" y="35"/>
                    <a:pt x="50" y="3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8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15"/>
                    <a:pt x="15" y="8"/>
                    <a:pt x="25" y="8"/>
                  </a:cubicBezTo>
                  <a:cubicBezTo>
                    <a:pt x="34" y="8"/>
                    <a:pt x="42" y="15"/>
                    <a:pt x="42" y="25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4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9" name="Freeform 387"/>
            <p:cNvSpPr>
              <a:spLocks noEditPoints="1"/>
            </p:cNvSpPr>
            <p:nvPr/>
          </p:nvSpPr>
          <p:spPr bwMode="auto">
            <a:xfrm>
              <a:off x="4870450" y="5073650"/>
              <a:ext cx="260350" cy="196850"/>
            </a:xfrm>
            <a:custGeom>
              <a:avLst/>
              <a:gdLst>
                <a:gd name="T0" fmla="*/ 81 w 81"/>
                <a:gd name="T1" fmla="*/ 16 h 61"/>
                <a:gd name="T2" fmla="*/ 65 w 81"/>
                <a:gd name="T3" fmla="*/ 0 h 61"/>
                <a:gd name="T4" fmla="*/ 16 w 81"/>
                <a:gd name="T5" fmla="*/ 0 h 61"/>
                <a:gd name="T6" fmla="*/ 0 w 81"/>
                <a:gd name="T7" fmla="*/ 16 h 61"/>
                <a:gd name="T8" fmla="*/ 0 w 81"/>
                <a:gd name="T9" fmla="*/ 46 h 61"/>
                <a:gd name="T10" fmla="*/ 16 w 81"/>
                <a:gd name="T11" fmla="*/ 61 h 61"/>
                <a:gd name="T12" fmla="*/ 65 w 81"/>
                <a:gd name="T13" fmla="*/ 61 h 61"/>
                <a:gd name="T14" fmla="*/ 81 w 81"/>
                <a:gd name="T15" fmla="*/ 46 h 61"/>
                <a:gd name="T16" fmla="*/ 81 w 81"/>
                <a:gd name="T17" fmla="*/ 16 h 61"/>
                <a:gd name="T18" fmla="*/ 73 w 81"/>
                <a:gd name="T19" fmla="*/ 46 h 61"/>
                <a:gd name="T20" fmla="*/ 65 w 81"/>
                <a:gd name="T21" fmla="*/ 53 h 61"/>
                <a:gd name="T22" fmla="*/ 16 w 81"/>
                <a:gd name="T23" fmla="*/ 53 h 61"/>
                <a:gd name="T24" fmla="*/ 8 w 81"/>
                <a:gd name="T25" fmla="*/ 46 h 61"/>
                <a:gd name="T26" fmla="*/ 8 w 81"/>
                <a:gd name="T27" fmla="*/ 16 h 61"/>
                <a:gd name="T28" fmla="*/ 16 w 81"/>
                <a:gd name="T29" fmla="*/ 8 h 61"/>
                <a:gd name="T30" fmla="*/ 65 w 81"/>
                <a:gd name="T31" fmla="*/ 8 h 61"/>
                <a:gd name="T32" fmla="*/ 73 w 81"/>
                <a:gd name="T33" fmla="*/ 16 h 61"/>
                <a:gd name="T34" fmla="*/ 73 w 81"/>
                <a:gd name="T35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61">
                  <a:moveTo>
                    <a:pt x="81" y="16"/>
                  </a:moveTo>
                  <a:cubicBezTo>
                    <a:pt x="81" y="7"/>
                    <a:pt x="74" y="0"/>
                    <a:pt x="6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4"/>
                    <a:pt x="7" y="61"/>
                    <a:pt x="16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4" y="61"/>
                    <a:pt x="81" y="54"/>
                    <a:pt x="81" y="46"/>
                  </a:cubicBezTo>
                  <a:lnTo>
                    <a:pt x="81" y="16"/>
                  </a:lnTo>
                  <a:close/>
                  <a:moveTo>
                    <a:pt x="73" y="46"/>
                  </a:moveTo>
                  <a:cubicBezTo>
                    <a:pt x="73" y="50"/>
                    <a:pt x="69" y="53"/>
                    <a:pt x="6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2" y="53"/>
                    <a:pt x="8" y="50"/>
                    <a:pt x="8" y="4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9" y="8"/>
                    <a:pt x="73" y="12"/>
                    <a:pt x="73" y="16"/>
                  </a:cubicBezTo>
                  <a:lnTo>
                    <a:pt x="7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0" name="Freeform 388"/>
            <p:cNvSpPr>
              <a:spLocks noEditPoints="1"/>
            </p:cNvSpPr>
            <p:nvPr/>
          </p:nvSpPr>
          <p:spPr bwMode="auto">
            <a:xfrm>
              <a:off x="4960938" y="5114925"/>
              <a:ext cx="80962" cy="115888"/>
            </a:xfrm>
            <a:custGeom>
              <a:avLst/>
              <a:gdLst>
                <a:gd name="T0" fmla="*/ 12 w 25"/>
                <a:gd name="T1" fmla="*/ 0 h 36"/>
                <a:gd name="T2" fmla="*/ 0 w 25"/>
                <a:gd name="T3" fmla="*/ 12 h 36"/>
                <a:gd name="T4" fmla="*/ 3 w 25"/>
                <a:gd name="T5" fmla="*/ 20 h 36"/>
                <a:gd name="T6" fmla="*/ 3 w 25"/>
                <a:gd name="T7" fmla="*/ 27 h 36"/>
                <a:gd name="T8" fmla="*/ 12 w 25"/>
                <a:gd name="T9" fmla="*/ 36 h 36"/>
                <a:gd name="T10" fmla="*/ 22 w 25"/>
                <a:gd name="T11" fmla="*/ 27 h 36"/>
                <a:gd name="T12" fmla="*/ 22 w 25"/>
                <a:gd name="T13" fmla="*/ 20 h 36"/>
                <a:gd name="T14" fmla="*/ 25 w 25"/>
                <a:gd name="T15" fmla="*/ 12 h 36"/>
                <a:gd name="T16" fmla="*/ 12 w 25"/>
                <a:gd name="T17" fmla="*/ 0 h 36"/>
                <a:gd name="T18" fmla="*/ 15 w 25"/>
                <a:gd name="T19" fmla="*/ 15 h 36"/>
                <a:gd name="T20" fmla="*/ 14 w 25"/>
                <a:gd name="T21" fmla="*/ 18 h 36"/>
                <a:gd name="T22" fmla="*/ 14 w 25"/>
                <a:gd name="T23" fmla="*/ 27 h 36"/>
                <a:gd name="T24" fmla="*/ 12 w 25"/>
                <a:gd name="T25" fmla="*/ 28 h 36"/>
                <a:gd name="T26" fmla="*/ 11 w 25"/>
                <a:gd name="T27" fmla="*/ 27 h 36"/>
                <a:gd name="T28" fmla="*/ 11 w 25"/>
                <a:gd name="T29" fmla="*/ 18 h 36"/>
                <a:gd name="T30" fmla="*/ 10 w 25"/>
                <a:gd name="T31" fmla="*/ 15 h 36"/>
                <a:gd name="T32" fmla="*/ 8 w 25"/>
                <a:gd name="T33" fmla="*/ 12 h 36"/>
                <a:gd name="T34" fmla="*/ 12 w 25"/>
                <a:gd name="T35" fmla="*/ 8 h 36"/>
                <a:gd name="T36" fmla="*/ 17 w 25"/>
                <a:gd name="T37" fmla="*/ 12 h 36"/>
                <a:gd name="T38" fmla="*/ 15 w 25"/>
                <a:gd name="T3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6"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5"/>
                    <a:pt x="1" y="17"/>
                    <a:pt x="3" y="20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32"/>
                    <a:pt x="7" y="36"/>
                    <a:pt x="12" y="36"/>
                  </a:cubicBezTo>
                  <a:cubicBezTo>
                    <a:pt x="18" y="36"/>
                    <a:pt x="22" y="32"/>
                    <a:pt x="22" y="27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7"/>
                    <a:pt x="25" y="15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lose/>
                  <a:moveTo>
                    <a:pt x="15" y="15"/>
                  </a:moveTo>
                  <a:cubicBezTo>
                    <a:pt x="14" y="16"/>
                    <a:pt x="14" y="17"/>
                    <a:pt x="14" y="1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3" y="28"/>
                    <a:pt x="12" y="28"/>
                  </a:cubicBezTo>
                  <a:cubicBezTo>
                    <a:pt x="12" y="28"/>
                    <a:pt x="11" y="27"/>
                    <a:pt x="11" y="2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6"/>
                    <a:pt x="10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5" y="8"/>
                    <a:pt x="17" y="9"/>
                    <a:pt x="17" y="12"/>
                  </a:cubicBezTo>
                  <a:cubicBezTo>
                    <a:pt x="17" y="14"/>
                    <a:pt x="16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0267" y="3662680"/>
            <a:ext cx="325432" cy="357753"/>
            <a:chOff x="8632825" y="206375"/>
            <a:chExt cx="463550" cy="509588"/>
          </a:xfrm>
          <a:solidFill>
            <a:srgbClr val="0070C0"/>
          </a:solidFill>
        </p:grpSpPr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8839200" y="420688"/>
              <a:ext cx="52388" cy="57150"/>
            </a:xfrm>
            <a:custGeom>
              <a:avLst/>
              <a:gdLst>
                <a:gd name="T0" fmla="*/ 8 w 16"/>
                <a:gd name="T1" fmla="*/ 0 h 17"/>
                <a:gd name="T2" fmla="*/ 0 w 16"/>
                <a:gd name="T3" fmla="*/ 1 h 17"/>
                <a:gd name="T4" fmla="*/ 8 w 16"/>
                <a:gd name="T5" fmla="*/ 17 h 17"/>
                <a:gd name="T6" fmla="*/ 16 w 16"/>
                <a:gd name="T7" fmla="*/ 1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8726488" y="301625"/>
              <a:ext cx="277813" cy="277813"/>
            </a:xfrm>
            <a:custGeom>
              <a:avLst/>
              <a:gdLst>
                <a:gd name="T0" fmla="*/ 16 w 84"/>
                <a:gd name="T1" fmla="*/ 75 h 84"/>
                <a:gd name="T2" fmla="*/ 23 w 84"/>
                <a:gd name="T3" fmla="*/ 84 h 84"/>
                <a:gd name="T4" fmla="*/ 32 w 84"/>
                <a:gd name="T5" fmla="*/ 84 h 84"/>
                <a:gd name="T6" fmla="*/ 38 w 84"/>
                <a:gd name="T7" fmla="*/ 84 h 84"/>
                <a:gd name="T8" fmla="*/ 38 w 84"/>
                <a:gd name="T9" fmla="*/ 63 h 84"/>
                <a:gd name="T10" fmla="*/ 26 w 84"/>
                <a:gd name="T11" fmla="*/ 39 h 84"/>
                <a:gd name="T12" fmla="*/ 22 w 84"/>
                <a:gd name="T13" fmla="*/ 42 h 84"/>
                <a:gd name="T14" fmla="*/ 16 w 84"/>
                <a:gd name="T15" fmla="*/ 42 h 84"/>
                <a:gd name="T16" fmla="*/ 17 w 84"/>
                <a:gd name="T17" fmla="*/ 36 h 84"/>
                <a:gd name="T18" fmla="*/ 22 w 84"/>
                <a:gd name="T19" fmla="*/ 32 h 84"/>
                <a:gd name="T20" fmla="*/ 21 w 84"/>
                <a:gd name="T21" fmla="*/ 30 h 84"/>
                <a:gd name="T22" fmla="*/ 23 w 84"/>
                <a:gd name="T23" fmla="*/ 24 h 84"/>
                <a:gd name="T24" fmla="*/ 28 w 84"/>
                <a:gd name="T25" fmla="*/ 26 h 84"/>
                <a:gd name="T26" fmla="*/ 30 w 84"/>
                <a:gd name="T27" fmla="*/ 30 h 84"/>
                <a:gd name="T28" fmla="*/ 42 w 84"/>
                <a:gd name="T29" fmla="*/ 28 h 84"/>
                <a:gd name="T30" fmla="*/ 54 w 84"/>
                <a:gd name="T31" fmla="*/ 30 h 84"/>
                <a:gd name="T32" fmla="*/ 56 w 84"/>
                <a:gd name="T33" fmla="*/ 26 h 84"/>
                <a:gd name="T34" fmla="*/ 61 w 84"/>
                <a:gd name="T35" fmla="*/ 24 h 84"/>
                <a:gd name="T36" fmla="*/ 63 w 84"/>
                <a:gd name="T37" fmla="*/ 30 h 84"/>
                <a:gd name="T38" fmla="*/ 61 w 84"/>
                <a:gd name="T39" fmla="*/ 32 h 84"/>
                <a:gd name="T40" fmla="*/ 67 w 84"/>
                <a:gd name="T41" fmla="*/ 36 h 84"/>
                <a:gd name="T42" fmla="*/ 68 w 84"/>
                <a:gd name="T43" fmla="*/ 42 h 84"/>
                <a:gd name="T44" fmla="*/ 65 w 84"/>
                <a:gd name="T45" fmla="*/ 43 h 84"/>
                <a:gd name="T46" fmla="*/ 62 w 84"/>
                <a:gd name="T47" fmla="*/ 42 h 84"/>
                <a:gd name="T48" fmla="*/ 58 w 84"/>
                <a:gd name="T49" fmla="*/ 39 h 84"/>
                <a:gd name="T50" fmla="*/ 46 w 84"/>
                <a:gd name="T51" fmla="*/ 63 h 84"/>
                <a:gd name="T52" fmla="*/ 46 w 84"/>
                <a:gd name="T53" fmla="*/ 84 h 84"/>
                <a:gd name="T54" fmla="*/ 52 w 84"/>
                <a:gd name="T55" fmla="*/ 84 h 84"/>
                <a:gd name="T56" fmla="*/ 61 w 84"/>
                <a:gd name="T57" fmla="*/ 84 h 84"/>
                <a:gd name="T58" fmla="*/ 68 w 84"/>
                <a:gd name="T59" fmla="*/ 75 h 84"/>
                <a:gd name="T60" fmla="*/ 84 w 84"/>
                <a:gd name="T61" fmla="*/ 42 h 84"/>
                <a:gd name="T62" fmla="*/ 42 w 84"/>
                <a:gd name="T63" fmla="*/ 0 h 84"/>
                <a:gd name="T64" fmla="*/ 0 w 84"/>
                <a:gd name="T65" fmla="*/ 42 h 84"/>
                <a:gd name="T66" fmla="*/ 16 w 84"/>
                <a:gd name="T67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84">
                  <a:moveTo>
                    <a:pt x="16" y="75"/>
                  </a:moveTo>
                  <a:cubicBezTo>
                    <a:pt x="19" y="78"/>
                    <a:pt x="22" y="81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0"/>
                    <a:pt x="23" y="41"/>
                    <a:pt x="22" y="42"/>
                  </a:cubicBezTo>
                  <a:cubicBezTo>
                    <a:pt x="20" y="44"/>
                    <a:pt x="18" y="43"/>
                    <a:pt x="16" y="42"/>
                  </a:cubicBezTo>
                  <a:cubicBezTo>
                    <a:pt x="15" y="40"/>
                    <a:pt x="15" y="38"/>
                    <a:pt x="17" y="36"/>
                  </a:cubicBezTo>
                  <a:cubicBezTo>
                    <a:pt x="18" y="35"/>
                    <a:pt x="20" y="33"/>
                    <a:pt x="22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8"/>
                    <a:pt x="21" y="25"/>
                    <a:pt x="23" y="24"/>
                  </a:cubicBezTo>
                  <a:cubicBezTo>
                    <a:pt x="25" y="23"/>
                    <a:pt x="27" y="24"/>
                    <a:pt x="28" y="2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4" y="29"/>
                    <a:pt x="38" y="28"/>
                    <a:pt x="42" y="28"/>
                  </a:cubicBezTo>
                  <a:cubicBezTo>
                    <a:pt x="46" y="28"/>
                    <a:pt x="50" y="29"/>
                    <a:pt x="5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4"/>
                    <a:pt x="59" y="23"/>
                    <a:pt x="61" y="24"/>
                  </a:cubicBezTo>
                  <a:cubicBezTo>
                    <a:pt x="63" y="25"/>
                    <a:pt x="64" y="28"/>
                    <a:pt x="63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3"/>
                    <a:pt x="66" y="35"/>
                    <a:pt x="67" y="36"/>
                  </a:cubicBezTo>
                  <a:cubicBezTo>
                    <a:pt x="69" y="38"/>
                    <a:pt x="69" y="40"/>
                    <a:pt x="68" y="42"/>
                  </a:cubicBezTo>
                  <a:cubicBezTo>
                    <a:pt x="67" y="43"/>
                    <a:pt x="66" y="43"/>
                    <a:pt x="65" y="43"/>
                  </a:cubicBezTo>
                  <a:cubicBezTo>
                    <a:pt x="64" y="43"/>
                    <a:pt x="63" y="43"/>
                    <a:pt x="62" y="42"/>
                  </a:cubicBezTo>
                  <a:cubicBezTo>
                    <a:pt x="61" y="41"/>
                    <a:pt x="59" y="40"/>
                    <a:pt x="58" y="3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1"/>
                    <a:pt x="65" y="78"/>
                    <a:pt x="68" y="75"/>
                  </a:cubicBezTo>
                  <a:cubicBezTo>
                    <a:pt x="75" y="67"/>
                    <a:pt x="84" y="57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9" y="67"/>
                    <a:pt x="1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4" name="Freeform 61"/>
            <p:cNvSpPr>
              <a:spLocks/>
            </p:cNvSpPr>
            <p:nvPr/>
          </p:nvSpPr>
          <p:spPr bwMode="auto">
            <a:xfrm>
              <a:off x="8805863" y="606425"/>
              <a:ext cx="125413" cy="109538"/>
            </a:xfrm>
            <a:custGeom>
              <a:avLst/>
              <a:gdLst>
                <a:gd name="T0" fmla="*/ 0 w 38"/>
                <a:gd name="T1" fmla="*/ 21 h 33"/>
                <a:gd name="T2" fmla="*/ 8 w 38"/>
                <a:gd name="T3" fmla="*/ 29 h 33"/>
                <a:gd name="T4" fmla="*/ 18 w 38"/>
                <a:gd name="T5" fmla="*/ 33 h 33"/>
                <a:gd name="T6" fmla="*/ 28 w 38"/>
                <a:gd name="T7" fmla="*/ 29 h 33"/>
                <a:gd name="T8" fmla="*/ 36 w 38"/>
                <a:gd name="T9" fmla="*/ 23 h 33"/>
                <a:gd name="T10" fmla="*/ 37 w 38"/>
                <a:gd name="T11" fmla="*/ 19 h 33"/>
                <a:gd name="T12" fmla="*/ 37 w 38"/>
                <a:gd name="T13" fmla="*/ 16 h 33"/>
                <a:gd name="T14" fmla="*/ 36 w 38"/>
                <a:gd name="T15" fmla="*/ 14 h 33"/>
                <a:gd name="T16" fmla="*/ 37 w 38"/>
                <a:gd name="T17" fmla="*/ 12 h 33"/>
                <a:gd name="T18" fmla="*/ 37 w 38"/>
                <a:gd name="T19" fmla="*/ 9 h 33"/>
                <a:gd name="T20" fmla="*/ 36 w 38"/>
                <a:gd name="T21" fmla="*/ 7 h 33"/>
                <a:gd name="T22" fmla="*/ 37 w 38"/>
                <a:gd name="T23" fmla="*/ 4 h 33"/>
                <a:gd name="T24" fmla="*/ 37 w 38"/>
                <a:gd name="T25" fmla="*/ 1 h 33"/>
                <a:gd name="T26" fmla="*/ 37 w 38"/>
                <a:gd name="T27" fmla="*/ 0 h 33"/>
                <a:gd name="T28" fmla="*/ 28 w 38"/>
                <a:gd name="T29" fmla="*/ 0 h 33"/>
                <a:gd name="T30" fmla="*/ 18 w 38"/>
                <a:gd name="T31" fmla="*/ 0 h 33"/>
                <a:gd name="T32" fmla="*/ 9 w 38"/>
                <a:gd name="T33" fmla="*/ 0 h 33"/>
                <a:gd name="T34" fmla="*/ 0 w 38"/>
                <a:gd name="T35" fmla="*/ 0 h 33"/>
                <a:gd name="T36" fmla="*/ 0 w 38"/>
                <a:gd name="T37" fmla="*/ 1 h 33"/>
                <a:gd name="T38" fmla="*/ 1 w 38"/>
                <a:gd name="T39" fmla="*/ 3 h 33"/>
                <a:gd name="T40" fmla="*/ 0 w 38"/>
                <a:gd name="T41" fmla="*/ 5 h 33"/>
                <a:gd name="T42" fmla="*/ 0 w 38"/>
                <a:gd name="T43" fmla="*/ 8 h 33"/>
                <a:gd name="T44" fmla="*/ 1 w 38"/>
                <a:gd name="T45" fmla="*/ 10 h 33"/>
                <a:gd name="T46" fmla="*/ 0 w 38"/>
                <a:gd name="T47" fmla="*/ 12 h 33"/>
                <a:gd name="T48" fmla="*/ 0 w 38"/>
                <a:gd name="T49" fmla="*/ 16 h 33"/>
                <a:gd name="T50" fmla="*/ 1 w 38"/>
                <a:gd name="T51" fmla="*/ 18 h 33"/>
                <a:gd name="T52" fmla="*/ 0 w 38"/>
                <a:gd name="T53" fmla="*/ 20 h 33"/>
                <a:gd name="T54" fmla="*/ 0 w 38"/>
                <a:gd name="T5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33">
                  <a:moveTo>
                    <a:pt x="0" y="21"/>
                  </a:moveTo>
                  <a:cubicBezTo>
                    <a:pt x="0" y="24"/>
                    <a:pt x="2" y="27"/>
                    <a:pt x="8" y="29"/>
                  </a:cubicBezTo>
                  <a:cubicBezTo>
                    <a:pt x="10" y="31"/>
                    <a:pt x="13" y="33"/>
                    <a:pt x="18" y="33"/>
                  </a:cubicBezTo>
                  <a:cubicBezTo>
                    <a:pt x="23" y="33"/>
                    <a:pt x="26" y="31"/>
                    <a:pt x="28" y="29"/>
                  </a:cubicBezTo>
                  <a:cubicBezTo>
                    <a:pt x="33" y="27"/>
                    <a:pt x="35" y="25"/>
                    <a:pt x="36" y="23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7"/>
                    <a:pt x="37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1"/>
                    <a:pt x="38" y="10"/>
                    <a:pt x="37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2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8851900" y="206375"/>
              <a:ext cx="26988" cy="73025"/>
            </a:xfrm>
            <a:custGeom>
              <a:avLst/>
              <a:gdLst>
                <a:gd name="T0" fmla="*/ 4 w 8"/>
                <a:gd name="T1" fmla="*/ 22 h 22"/>
                <a:gd name="T2" fmla="*/ 8 w 8"/>
                <a:gd name="T3" fmla="*/ 18 h 22"/>
                <a:gd name="T4" fmla="*/ 8 w 8"/>
                <a:gd name="T5" fmla="*/ 4 h 22"/>
                <a:gd name="T6" fmla="*/ 4 w 8"/>
                <a:gd name="T7" fmla="*/ 0 h 22"/>
                <a:gd name="T8" fmla="*/ 0 w 8"/>
                <a:gd name="T9" fmla="*/ 4 h 22"/>
                <a:gd name="T10" fmla="*/ 0 w 8"/>
                <a:gd name="T11" fmla="*/ 18 h 22"/>
                <a:gd name="T12" fmla="*/ 4 w 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6" y="22"/>
                    <a:pt x="8" y="20"/>
                    <a:pt x="8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6" name="Freeform 63"/>
            <p:cNvSpPr>
              <a:spLocks/>
            </p:cNvSpPr>
            <p:nvPr/>
          </p:nvSpPr>
          <p:spPr bwMode="auto">
            <a:xfrm>
              <a:off x="8970963" y="261938"/>
              <a:ext cx="69850" cy="66675"/>
            </a:xfrm>
            <a:custGeom>
              <a:avLst/>
              <a:gdLst>
                <a:gd name="T0" fmla="*/ 5 w 21"/>
                <a:gd name="T1" fmla="*/ 20 h 20"/>
                <a:gd name="T2" fmla="*/ 8 w 21"/>
                <a:gd name="T3" fmla="*/ 19 h 20"/>
                <a:gd name="T4" fmla="*/ 19 w 21"/>
                <a:gd name="T5" fmla="*/ 7 h 20"/>
                <a:gd name="T6" fmla="*/ 19 w 21"/>
                <a:gd name="T7" fmla="*/ 1 h 20"/>
                <a:gd name="T8" fmla="*/ 14 w 21"/>
                <a:gd name="T9" fmla="*/ 1 h 20"/>
                <a:gd name="T10" fmla="*/ 2 w 21"/>
                <a:gd name="T11" fmla="*/ 13 h 20"/>
                <a:gd name="T12" fmla="*/ 2 w 21"/>
                <a:gd name="T13" fmla="*/ 19 h 20"/>
                <a:gd name="T14" fmla="*/ 5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cubicBezTo>
                    <a:pt x="6" y="20"/>
                    <a:pt x="7" y="20"/>
                    <a:pt x="8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5"/>
                    <a:pt x="21" y="3"/>
                    <a:pt x="19" y="1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0" y="17"/>
                    <a:pt x="2" y="19"/>
                  </a:cubicBezTo>
                  <a:cubicBezTo>
                    <a:pt x="3" y="20"/>
                    <a:pt x="4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9023350" y="423863"/>
              <a:ext cx="73025" cy="26988"/>
            </a:xfrm>
            <a:custGeom>
              <a:avLst/>
              <a:gdLst>
                <a:gd name="T0" fmla="*/ 0 w 22"/>
                <a:gd name="T1" fmla="*/ 4 h 8"/>
                <a:gd name="T2" fmla="*/ 4 w 22"/>
                <a:gd name="T3" fmla="*/ 8 h 8"/>
                <a:gd name="T4" fmla="*/ 18 w 22"/>
                <a:gd name="T5" fmla="*/ 8 h 8"/>
                <a:gd name="T6" fmla="*/ 22 w 22"/>
                <a:gd name="T7" fmla="*/ 4 h 8"/>
                <a:gd name="T8" fmla="*/ 18 w 22"/>
                <a:gd name="T9" fmla="*/ 0 h 8"/>
                <a:gd name="T10" fmla="*/ 4 w 22"/>
                <a:gd name="T11" fmla="*/ 0 h 8"/>
                <a:gd name="T12" fmla="*/ 0 w 22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6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>
              <a:off x="8632825" y="423863"/>
              <a:ext cx="73025" cy="26988"/>
            </a:xfrm>
            <a:custGeom>
              <a:avLst/>
              <a:gdLst>
                <a:gd name="T0" fmla="*/ 4 w 22"/>
                <a:gd name="T1" fmla="*/ 8 h 8"/>
                <a:gd name="T2" fmla="*/ 18 w 22"/>
                <a:gd name="T3" fmla="*/ 8 h 8"/>
                <a:gd name="T4" fmla="*/ 22 w 22"/>
                <a:gd name="T5" fmla="*/ 4 h 8"/>
                <a:gd name="T6" fmla="*/ 18 w 22"/>
                <a:gd name="T7" fmla="*/ 0 h 8"/>
                <a:gd name="T8" fmla="*/ 4 w 22"/>
                <a:gd name="T9" fmla="*/ 0 h 8"/>
                <a:gd name="T10" fmla="*/ 0 w 22"/>
                <a:gd name="T11" fmla="*/ 4 h 8"/>
                <a:gd name="T12" fmla="*/ 4 w 2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4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6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8689975" y="261938"/>
              <a:ext cx="65088" cy="66675"/>
            </a:xfrm>
            <a:custGeom>
              <a:avLst/>
              <a:gdLst>
                <a:gd name="T0" fmla="*/ 13 w 20"/>
                <a:gd name="T1" fmla="*/ 19 h 20"/>
                <a:gd name="T2" fmla="*/ 16 w 20"/>
                <a:gd name="T3" fmla="*/ 20 h 20"/>
                <a:gd name="T4" fmla="*/ 19 w 20"/>
                <a:gd name="T5" fmla="*/ 19 h 20"/>
                <a:gd name="T6" fmla="*/ 19 w 20"/>
                <a:gd name="T7" fmla="*/ 13 h 20"/>
                <a:gd name="T8" fmla="*/ 7 w 20"/>
                <a:gd name="T9" fmla="*/ 1 h 20"/>
                <a:gd name="T10" fmla="*/ 2 w 20"/>
                <a:gd name="T11" fmla="*/ 1 h 20"/>
                <a:gd name="T12" fmla="*/ 2 w 20"/>
                <a:gd name="T13" fmla="*/ 7 h 20"/>
                <a:gd name="T14" fmla="*/ 13 w 20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3" y="19"/>
                  </a:moveTo>
                  <a:cubicBezTo>
                    <a:pt x="14" y="20"/>
                    <a:pt x="15" y="20"/>
                    <a:pt x="16" y="20"/>
                  </a:cubicBezTo>
                  <a:cubicBezTo>
                    <a:pt x="17" y="20"/>
                    <a:pt x="18" y="20"/>
                    <a:pt x="19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lnTo>
                    <a:pt x="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8970963" y="544513"/>
              <a:ext cx="69850" cy="65088"/>
            </a:xfrm>
            <a:custGeom>
              <a:avLst/>
              <a:gdLst>
                <a:gd name="T0" fmla="*/ 2 w 21"/>
                <a:gd name="T1" fmla="*/ 2 h 20"/>
                <a:gd name="T2" fmla="*/ 2 w 21"/>
                <a:gd name="T3" fmla="*/ 7 h 20"/>
                <a:gd name="T4" fmla="*/ 14 w 21"/>
                <a:gd name="T5" fmla="*/ 19 h 20"/>
                <a:gd name="T6" fmla="*/ 17 w 21"/>
                <a:gd name="T7" fmla="*/ 20 h 20"/>
                <a:gd name="T8" fmla="*/ 19 w 21"/>
                <a:gd name="T9" fmla="*/ 19 h 20"/>
                <a:gd name="T10" fmla="*/ 19 w 21"/>
                <a:gd name="T11" fmla="*/ 14 h 20"/>
                <a:gd name="T12" fmla="*/ 8 w 21"/>
                <a:gd name="T13" fmla="*/ 2 h 20"/>
                <a:gd name="T14" fmla="*/ 2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" y="2"/>
                  </a:moveTo>
                  <a:cubicBezTo>
                    <a:pt x="0" y="3"/>
                    <a:pt x="0" y="6"/>
                    <a:pt x="2" y="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21" y="18"/>
                    <a:pt x="21" y="15"/>
                    <a:pt x="19" y="1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8689975" y="544513"/>
              <a:ext cx="65088" cy="65088"/>
            </a:xfrm>
            <a:custGeom>
              <a:avLst/>
              <a:gdLst>
                <a:gd name="T0" fmla="*/ 4 w 20"/>
                <a:gd name="T1" fmla="*/ 20 h 20"/>
                <a:gd name="T2" fmla="*/ 7 w 20"/>
                <a:gd name="T3" fmla="*/ 19 h 20"/>
                <a:gd name="T4" fmla="*/ 19 w 20"/>
                <a:gd name="T5" fmla="*/ 7 h 20"/>
                <a:gd name="T6" fmla="*/ 19 w 20"/>
                <a:gd name="T7" fmla="*/ 2 h 20"/>
                <a:gd name="T8" fmla="*/ 13 w 20"/>
                <a:gd name="T9" fmla="*/ 2 h 20"/>
                <a:gd name="T10" fmla="*/ 2 w 20"/>
                <a:gd name="T11" fmla="*/ 14 h 20"/>
                <a:gd name="T12" fmla="*/ 2 w 20"/>
                <a:gd name="T13" fmla="*/ 19 h 20"/>
                <a:gd name="T14" fmla="*/ 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4" y="20"/>
                  </a:moveTo>
                  <a:cubicBezTo>
                    <a:pt x="5" y="20"/>
                    <a:pt x="6" y="20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3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8"/>
                    <a:pt x="2" y="19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8766175" y="219075"/>
              <a:ext cx="49213" cy="73025"/>
            </a:xfrm>
            <a:custGeom>
              <a:avLst/>
              <a:gdLst>
                <a:gd name="T0" fmla="*/ 6 w 15"/>
                <a:gd name="T1" fmla="*/ 19 h 22"/>
                <a:gd name="T2" fmla="*/ 10 w 15"/>
                <a:gd name="T3" fmla="*/ 22 h 22"/>
                <a:gd name="T4" fmla="*/ 12 w 15"/>
                <a:gd name="T5" fmla="*/ 21 h 22"/>
                <a:gd name="T6" fmla="*/ 14 w 15"/>
                <a:gd name="T7" fmla="*/ 16 h 22"/>
                <a:gd name="T8" fmla="*/ 8 w 15"/>
                <a:gd name="T9" fmla="*/ 3 h 22"/>
                <a:gd name="T10" fmla="*/ 3 w 15"/>
                <a:gd name="T11" fmla="*/ 1 h 22"/>
                <a:gd name="T12" fmla="*/ 1 w 15"/>
                <a:gd name="T13" fmla="*/ 6 h 22"/>
                <a:gd name="T14" fmla="*/ 6 w 15"/>
                <a:gd name="T1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6" y="19"/>
                  </a:move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4" y="20"/>
                    <a:pt x="15" y="18"/>
                    <a:pt x="14" y="1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lnTo>
                    <a:pt x="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8915400" y="212725"/>
              <a:ext cx="52388" cy="79375"/>
            </a:xfrm>
            <a:custGeom>
              <a:avLst/>
              <a:gdLst>
                <a:gd name="T0" fmla="*/ 3 w 16"/>
                <a:gd name="T1" fmla="*/ 23 h 24"/>
                <a:gd name="T2" fmla="*/ 5 w 16"/>
                <a:gd name="T3" fmla="*/ 24 h 24"/>
                <a:gd name="T4" fmla="*/ 9 w 16"/>
                <a:gd name="T5" fmla="*/ 21 h 24"/>
                <a:gd name="T6" fmla="*/ 15 w 16"/>
                <a:gd name="T7" fmla="*/ 6 h 24"/>
                <a:gd name="T8" fmla="*/ 13 w 16"/>
                <a:gd name="T9" fmla="*/ 1 h 24"/>
                <a:gd name="T10" fmla="*/ 8 w 16"/>
                <a:gd name="T11" fmla="*/ 3 h 24"/>
                <a:gd name="T12" fmla="*/ 1 w 16"/>
                <a:gd name="T13" fmla="*/ 18 h 24"/>
                <a:gd name="T14" fmla="*/ 3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3" y="23"/>
                  </a:moveTo>
                  <a:cubicBezTo>
                    <a:pt x="4" y="24"/>
                    <a:pt x="4" y="24"/>
                    <a:pt x="5" y="24"/>
                  </a:cubicBezTo>
                  <a:cubicBezTo>
                    <a:pt x="6" y="24"/>
                    <a:pt x="8" y="23"/>
                    <a:pt x="9" y="2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5" y="1"/>
                    <a:pt x="13" y="1"/>
                  </a:cubicBezTo>
                  <a:cubicBezTo>
                    <a:pt x="11" y="0"/>
                    <a:pt x="8" y="1"/>
                    <a:pt x="8" y="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2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9010650" y="338138"/>
              <a:ext cx="73025" cy="46038"/>
            </a:xfrm>
            <a:custGeom>
              <a:avLst/>
              <a:gdLst>
                <a:gd name="T0" fmla="*/ 0 w 22"/>
                <a:gd name="T1" fmla="*/ 11 h 14"/>
                <a:gd name="T2" fmla="*/ 4 w 22"/>
                <a:gd name="T3" fmla="*/ 14 h 14"/>
                <a:gd name="T4" fmla="*/ 6 w 22"/>
                <a:gd name="T5" fmla="*/ 14 h 14"/>
                <a:gd name="T6" fmla="*/ 19 w 22"/>
                <a:gd name="T7" fmla="*/ 8 h 14"/>
                <a:gd name="T8" fmla="*/ 21 w 22"/>
                <a:gd name="T9" fmla="*/ 3 h 14"/>
                <a:gd name="T10" fmla="*/ 16 w 22"/>
                <a:gd name="T11" fmla="*/ 1 h 14"/>
                <a:gd name="T12" fmla="*/ 3 w 22"/>
                <a:gd name="T13" fmla="*/ 6 h 14"/>
                <a:gd name="T14" fmla="*/ 0 w 22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0" y="11"/>
                  </a:moveTo>
                  <a:cubicBezTo>
                    <a:pt x="1" y="13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2" y="5"/>
                    <a:pt x="21" y="3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9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8647113" y="487363"/>
              <a:ext cx="73025" cy="46038"/>
            </a:xfrm>
            <a:custGeom>
              <a:avLst/>
              <a:gdLst>
                <a:gd name="T0" fmla="*/ 21 w 22"/>
                <a:gd name="T1" fmla="*/ 3 h 14"/>
                <a:gd name="T2" fmla="*/ 16 w 22"/>
                <a:gd name="T3" fmla="*/ 1 h 14"/>
                <a:gd name="T4" fmla="*/ 3 w 22"/>
                <a:gd name="T5" fmla="*/ 6 h 14"/>
                <a:gd name="T6" fmla="*/ 1 w 22"/>
                <a:gd name="T7" fmla="*/ 12 h 14"/>
                <a:gd name="T8" fmla="*/ 5 w 22"/>
                <a:gd name="T9" fmla="*/ 14 h 14"/>
                <a:gd name="T10" fmla="*/ 6 w 22"/>
                <a:gd name="T11" fmla="*/ 14 h 14"/>
                <a:gd name="T12" fmla="*/ 19 w 22"/>
                <a:gd name="T13" fmla="*/ 8 h 14"/>
                <a:gd name="T14" fmla="*/ 21 w 22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1" y="3"/>
                  </a:moveTo>
                  <a:cubicBezTo>
                    <a:pt x="21" y="1"/>
                    <a:pt x="18" y="0"/>
                    <a:pt x="16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8"/>
                    <a:pt x="22" y="5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8640763" y="334963"/>
              <a:ext cx="79375" cy="49213"/>
            </a:xfrm>
            <a:custGeom>
              <a:avLst/>
              <a:gdLst>
                <a:gd name="T0" fmla="*/ 3 w 24"/>
                <a:gd name="T1" fmla="*/ 8 h 15"/>
                <a:gd name="T2" fmla="*/ 18 w 24"/>
                <a:gd name="T3" fmla="*/ 15 h 15"/>
                <a:gd name="T4" fmla="*/ 20 w 24"/>
                <a:gd name="T5" fmla="*/ 15 h 15"/>
                <a:gd name="T6" fmla="*/ 23 w 24"/>
                <a:gd name="T7" fmla="*/ 12 h 15"/>
                <a:gd name="T8" fmla="*/ 21 w 24"/>
                <a:gd name="T9" fmla="*/ 7 h 15"/>
                <a:gd name="T10" fmla="*/ 6 w 24"/>
                <a:gd name="T11" fmla="*/ 1 h 15"/>
                <a:gd name="T12" fmla="*/ 1 w 24"/>
                <a:gd name="T13" fmla="*/ 3 h 15"/>
                <a:gd name="T14" fmla="*/ 3 w 2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3" y="8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1" y="15"/>
                    <a:pt x="23" y="14"/>
                    <a:pt x="23" y="12"/>
                  </a:cubicBezTo>
                  <a:cubicBezTo>
                    <a:pt x="24" y="10"/>
                    <a:pt x="23" y="8"/>
                    <a:pt x="2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9010650" y="487363"/>
              <a:ext cx="79375" cy="49213"/>
            </a:xfrm>
            <a:custGeom>
              <a:avLst/>
              <a:gdLst>
                <a:gd name="T0" fmla="*/ 18 w 24"/>
                <a:gd name="T1" fmla="*/ 15 h 15"/>
                <a:gd name="T2" fmla="*/ 19 w 24"/>
                <a:gd name="T3" fmla="*/ 15 h 15"/>
                <a:gd name="T4" fmla="*/ 23 w 24"/>
                <a:gd name="T5" fmla="*/ 13 h 15"/>
                <a:gd name="T6" fmla="*/ 21 w 24"/>
                <a:gd name="T7" fmla="*/ 7 h 15"/>
                <a:gd name="T8" fmla="*/ 6 w 24"/>
                <a:gd name="T9" fmla="*/ 1 h 15"/>
                <a:gd name="T10" fmla="*/ 0 w 24"/>
                <a:gd name="T11" fmla="*/ 3 h 15"/>
                <a:gd name="T12" fmla="*/ 3 w 24"/>
                <a:gd name="T13" fmla="*/ 8 h 15"/>
                <a:gd name="T14" fmla="*/ 18 w 2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18" y="15"/>
                  </a:moveTo>
                  <a:cubicBezTo>
                    <a:pt x="18" y="15"/>
                    <a:pt x="19" y="15"/>
                    <a:pt x="19" y="15"/>
                  </a:cubicBezTo>
                  <a:cubicBezTo>
                    <a:pt x="21" y="15"/>
                    <a:pt x="22" y="14"/>
                    <a:pt x="23" y="13"/>
                  </a:cubicBezTo>
                  <a:cubicBezTo>
                    <a:pt x="24" y="11"/>
                    <a:pt x="23" y="8"/>
                    <a:pt x="2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1" y="8"/>
                    <a:pt x="3" y="8"/>
                  </a:cubicBezTo>
                  <a:lnTo>
                    <a:pt x="1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04" tIns="33602" rIns="67204" bIns="33602" numCol="1" anchor="t" anchorCtr="0" compatLnSpc="1">
              <a:prstTxWarp prst="textNoShape">
                <a:avLst/>
              </a:prstTxWarp>
            </a:bodyPr>
            <a:lstStyle/>
            <a:p>
              <a:pPr defTabSz="672084"/>
              <a:endParaRPr lang="zh-CN" altLang="en-US" sz="1323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48" name="Group 63"/>
          <p:cNvGrpSpPr/>
          <p:nvPr/>
        </p:nvGrpSpPr>
        <p:grpSpPr>
          <a:xfrm rot="16200000">
            <a:off x="6299800" y="1839691"/>
            <a:ext cx="1967035" cy="1850575"/>
            <a:chOff x="6968028" y="1777939"/>
            <a:chExt cx="4385772" cy="4126110"/>
          </a:xfrm>
        </p:grpSpPr>
        <p:sp>
          <p:nvSpPr>
            <p:cNvPr id="49" name="Freeform 5"/>
            <p:cNvSpPr/>
            <p:nvPr/>
          </p:nvSpPr>
          <p:spPr bwMode="auto">
            <a:xfrm>
              <a:off x="9749906" y="3795077"/>
              <a:ext cx="1603894" cy="552576"/>
            </a:xfrm>
            <a:custGeom>
              <a:avLst/>
              <a:gdLst>
                <a:gd name="T0" fmla="*/ 251 w 537"/>
                <a:gd name="T1" fmla="*/ 0 h 185"/>
                <a:gd name="T2" fmla="*/ 537 w 537"/>
                <a:gd name="T3" fmla="*/ 43 h 185"/>
                <a:gd name="T4" fmla="*/ 0 w 537"/>
                <a:gd name="T5" fmla="*/ 185 h 185"/>
                <a:gd name="T6" fmla="*/ 6 w 537"/>
                <a:gd name="T7" fmla="*/ 101 h 185"/>
                <a:gd name="T8" fmla="*/ 251 w 537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185">
                  <a:moveTo>
                    <a:pt x="251" y="0"/>
                  </a:moveTo>
                  <a:cubicBezTo>
                    <a:pt x="537" y="43"/>
                    <a:pt x="537" y="43"/>
                    <a:pt x="537" y="4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13" y="154"/>
                    <a:pt x="6" y="1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9558325" y="3142753"/>
              <a:ext cx="949986" cy="953153"/>
            </a:xfrm>
            <a:custGeom>
              <a:avLst/>
              <a:gdLst>
                <a:gd name="T0" fmla="*/ 315 w 318"/>
                <a:gd name="T1" fmla="*/ 218 h 319"/>
                <a:gd name="T2" fmla="*/ 70 w 318"/>
                <a:gd name="T3" fmla="*/ 319 h 319"/>
                <a:gd name="T4" fmla="*/ 0 w 318"/>
                <a:gd name="T5" fmla="*/ 148 h 319"/>
                <a:gd name="T6" fmla="*/ 213 w 318"/>
                <a:gd name="T7" fmla="*/ 0 h 319"/>
                <a:gd name="T8" fmla="*/ 315 w 318"/>
                <a:gd name="T9" fmla="*/ 2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19">
                  <a:moveTo>
                    <a:pt x="315" y="218"/>
                  </a:moveTo>
                  <a:cubicBezTo>
                    <a:pt x="70" y="319"/>
                    <a:pt x="70" y="319"/>
                    <a:pt x="70" y="319"/>
                  </a:cubicBezTo>
                  <a:cubicBezTo>
                    <a:pt x="70" y="319"/>
                    <a:pt x="82" y="242"/>
                    <a:pt x="0" y="14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318" y="91"/>
                    <a:pt x="315" y="21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10194815" y="2647177"/>
              <a:ext cx="1158984" cy="1276149"/>
            </a:xfrm>
            <a:custGeom>
              <a:avLst/>
              <a:gdLst>
                <a:gd name="T0" fmla="*/ 102 w 388"/>
                <a:gd name="T1" fmla="*/ 384 h 427"/>
                <a:gd name="T2" fmla="*/ 388 w 388"/>
                <a:gd name="T3" fmla="*/ 427 h 427"/>
                <a:gd name="T4" fmla="*/ 196 w 388"/>
                <a:gd name="T5" fmla="*/ 0 h 427"/>
                <a:gd name="T6" fmla="*/ 0 w 388"/>
                <a:gd name="T7" fmla="*/ 166 h 427"/>
                <a:gd name="T8" fmla="*/ 102 w 388"/>
                <a:gd name="T9" fmla="*/ 38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27">
                  <a:moveTo>
                    <a:pt x="102" y="384"/>
                  </a:moveTo>
                  <a:cubicBezTo>
                    <a:pt x="388" y="427"/>
                    <a:pt x="388" y="427"/>
                    <a:pt x="388" y="427"/>
                  </a:cubicBezTo>
                  <a:cubicBezTo>
                    <a:pt x="388" y="427"/>
                    <a:pt x="368" y="179"/>
                    <a:pt x="196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103" y="267"/>
                    <a:pt x="102" y="3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9578908" y="4368236"/>
              <a:ext cx="1341065" cy="848655"/>
            </a:xfrm>
            <a:custGeom>
              <a:avLst/>
              <a:gdLst>
                <a:gd name="T0" fmla="*/ 221 w 449"/>
                <a:gd name="T1" fmla="*/ 0 h 284"/>
                <a:gd name="T2" fmla="*/ 449 w 449"/>
                <a:gd name="T3" fmla="*/ 284 h 284"/>
                <a:gd name="T4" fmla="*/ 148 w 449"/>
                <a:gd name="T5" fmla="*/ 284 h 284"/>
                <a:gd name="T6" fmla="*/ 0 w 449"/>
                <a:gd name="T7" fmla="*/ 67 h 284"/>
                <a:gd name="T8" fmla="*/ 221 w 44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284">
                  <a:moveTo>
                    <a:pt x="221" y="0"/>
                  </a:moveTo>
                  <a:cubicBezTo>
                    <a:pt x="449" y="284"/>
                    <a:pt x="449" y="284"/>
                    <a:pt x="449" y="284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19" y="139"/>
                    <a:pt x="0" y="6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9578908" y="3845743"/>
              <a:ext cx="889821" cy="721990"/>
            </a:xfrm>
            <a:custGeom>
              <a:avLst/>
              <a:gdLst>
                <a:gd name="T0" fmla="*/ 221 w 298"/>
                <a:gd name="T1" fmla="*/ 175 h 242"/>
                <a:gd name="T2" fmla="*/ 0 w 298"/>
                <a:gd name="T3" fmla="*/ 242 h 242"/>
                <a:gd name="T4" fmla="*/ 63 w 298"/>
                <a:gd name="T5" fmla="*/ 84 h 242"/>
                <a:gd name="T6" fmla="*/ 267 w 298"/>
                <a:gd name="T7" fmla="*/ 0 h 242"/>
                <a:gd name="T8" fmla="*/ 221 w 298"/>
                <a:gd name="T9" fmla="*/ 17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42">
                  <a:moveTo>
                    <a:pt x="221" y="175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74" y="208"/>
                    <a:pt x="63" y="84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98" y="74"/>
                    <a:pt x="221" y="17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10239148" y="3845743"/>
              <a:ext cx="1043402" cy="1371148"/>
            </a:xfrm>
            <a:custGeom>
              <a:avLst/>
              <a:gdLst>
                <a:gd name="T0" fmla="*/ 0 w 349"/>
                <a:gd name="T1" fmla="*/ 175 h 459"/>
                <a:gd name="T2" fmla="*/ 228 w 349"/>
                <a:gd name="T3" fmla="*/ 459 h 459"/>
                <a:gd name="T4" fmla="*/ 315 w 349"/>
                <a:gd name="T5" fmla="*/ 42 h 459"/>
                <a:gd name="T6" fmla="*/ 46 w 349"/>
                <a:gd name="T7" fmla="*/ 0 h 459"/>
                <a:gd name="T8" fmla="*/ 0 w 349"/>
                <a:gd name="T9" fmla="*/ 17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59">
                  <a:moveTo>
                    <a:pt x="0" y="175"/>
                  </a:move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349" y="287"/>
                    <a:pt x="315" y="4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70" y="81"/>
                    <a:pt x="0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9544075" y="4407819"/>
              <a:ext cx="566825" cy="229581"/>
            </a:xfrm>
            <a:custGeom>
              <a:avLst/>
              <a:gdLst>
                <a:gd name="T0" fmla="*/ 190 w 190"/>
                <a:gd name="T1" fmla="*/ 0 h 77"/>
                <a:gd name="T2" fmla="*/ 39 w 190"/>
                <a:gd name="T3" fmla="*/ 33 h 77"/>
                <a:gd name="T4" fmla="*/ 0 w 190"/>
                <a:gd name="T5" fmla="*/ 53 h 77"/>
                <a:gd name="T6" fmla="*/ 35 w 190"/>
                <a:gd name="T7" fmla="*/ 69 h 77"/>
                <a:gd name="T8" fmla="*/ 190 w 190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7">
                  <a:moveTo>
                    <a:pt x="190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27" y="50"/>
                    <a:pt x="0" y="53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145" y="77"/>
                    <a:pt x="19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9382578" y="4566151"/>
              <a:ext cx="303996" cy="1290399"/>
            </a:xfrm>
            <a:custGeom>
              <a:avLst/>
              <a:gdLst>
                <a:gd name="T0" fmla="*/ 54 w 102"/>
                <a:gd name="T1" fmla="*/ 0 h 432"/>
                <a:gd name="T2" fmla="*/ 89 w 102"/>
                <a:gd name="T3" fmla="*/ 16 h 432"/>
                <a:gd name="T4" fmla="*/ 102 w 102"/>
                <a:gd name="T5" fmla="*/ 432 h 432"/>
                <a:gd name="T6" fmla="*/ 0 w 102"/>
                <a:gd name="T7" fmla="*/ 413 h 432"/>
                <a:gd name="T8" fmla="*/ 54 w 102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2">
                  <a:moveTo>
                    <a:pt x="54" y="0"/>
                  </a:moveTo>
                  <a:cubicBezTo>
                    <a:pt x="89" y="16"/>
                    <a:pt x="89" y="16"/>
                    <a:pt x="89" y="16"/>
                  </a:cubicBezTo>
                  <a:cubicBezTo>
                    <a:pt x="102" y="432"/>
                    <a:pt x="102" y="432"/>
                    <a:pt x="102" y="432"/>
                  </a:cubicBezTo>
                  <a:cubicBezTo>
                    <a:pt x="102" y="432"/>
                    <a:pt x="25" y="423"/>
                    <a:pt x="0" y="4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9648574" y="4407819"/>
              <a:ext cx="1132068" cy="1448730"/>
            </a:xfrm>
            <a:custGeom>
              <a:avLst/>
              <a:gdLst>
                <a:gd name="T0" fmla="*/ 155 w 379"/>
                <a:gd name="T1" fmla="*/ 0 h 485"/>
                <a:gd name="T2" fmla="*/ 379 w 379"/>
                <a:gd name="T3" fmla="*/ 271 h 485"/>
                <a:gd name="T4" fmla="*/ 13 w 379"/>
                <a:gd name="T5" fmla="*/ 485 h 485"/>
                <a:gd name="T6" fmla="*/ 0 w 379"/>
                <a:gd name="T7" fmla="*/ 69 h 485"/>
                <a:gd name="T8" fmla="*/ 155 w 379"/>
                <a:gd name="T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485">
                  <a:moveTo>
                    <a:pt x="155" y="0"/>
                  </a:moveTo>
                  <a:cubicBezTo>
                    <a:pt x="379" y="271"/>
                    <a:pt x="379" y="271"/>
                    <a:pt x="379" y="271"/>
                  </a:cubicBezTo>
                  <a:cubicBezTo>
                    <a:pt x="379" y="271"/>
                    <a:pt x="259" y="476"/>
                    <a:pt x="13" y="48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105" y="65"/>
                    <a:pt x="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8147595" y="4331820"/>
              <a:ext cx="1420230" cy="1572229"/>
            </a:xfrm>
            <a:custGeom>
              <a:avLst/>
              <a:gdLst>
                <a:gd name="T0" fmla="*/ 465 w 475"/>
                <a:gd name="T1" fmla="*/ 92 h 526"/>
                <a:gd name="T2" fmla="*/ 475 w 475"/>
                <a:gd name="T3" fmla="*/ 504 h 526"/>
                <a:gd name="T4" fmla="*/ 0 w 475"/>
                <a:gd name="T5" fmla="*/ 291 h 526"/>
                <a:gd name="T6" fmla="*/ 298 w 475"/>
                <a:gd name="T7" fmla="*/ 0 h 526"/>
                <a:gd name="T8" fmla="*/ 465 w 475"/>
                <a:gd name="T9" fmla="*/ 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526">
                  <a:moveTo>
                    <a:pt x="465" y="92"/>
                  </a:moveTo>
                  <a:cubicBezTo>
                    <a:pt x="475" y="504"/>
                    <a:pt x="475" y="504"/>
                    <a:pt x="475" y="504"/>
                  </a:cubicBezTo>
                  <a:cubicBezTo>
                    <a:pt x="475" y="504"/>
                    <a:pt x="202" y="526"/>
                    <a:pt x="0" y="291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361" y="90"/>
                    <a:pt x="465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7930681" y="5180475"/>
              <a:ext cx="1466146" cy="655491"/>
            </a:xfrm>
            <a:custGeom>
              <a:avLst/>
              <a:gdLst>
                <a:gd name="T0" fmla="*/ 491 w 491"/>
                <a:gd name="T1" fmla="*/ 219 h 219"/>
                <a:gd name="T2" fmla="*/ 0 w 491"/>
                <a:gd name="T3" fmla="*/ 0 h 219"/>
                <a:gd name="T4" fmla="*/ 73 w 491"/>
                <a:gd name="T5" fmla="*/ 7 h 219"/>
                <a:gd name="T6" fmla="*/ 491 w 491"/>
                <a:gd name="T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219">
                  <a:moveTo>
                    <a:pt x="491" y="219"/>
                  </a:moveTo>
                  <a:cubicBezTo>
                    <a:pt x="491" y="219"/>
                    <a:pt x="147" y="211"/>
                    <a:pt x="0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232" y="201"/>
                    <a:pt x="491" y="2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7930681" y="4331820"/>
              <a:ext cx="1108318" cy="870821"/>
            </a:xfrm>
            <a:custGeom>
              <a:avLst/>
              <a:gdLst>
                <a:gd name="T0" fmla="*/ 0 w 700"/>
                <a:gd name="T1" fmla="*/ 536 h 550"/>
                <a:gd name="T2" fmla="*/ 137 w 700"/>
                <a:gd name="T3" fmla="*/ 550 h 550"/>
                <a:gd name="T4" fmla="*/ 700 w 700"/>
                <a:gd name="T5" fmla="*/ 0 h 550"/>
                <a:gd name="T6" fmla="*/ 613 w 700"/>
                <a:gd name="T7" fmla="*/ 6 h 550"/>
                <a:gd name="T8" fmla="*/ 0 w 700"/>
                <a:gd name="T9" fmla="*/ 53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550">
                  <a:moveTo>
                    <a:pt x="0" y="536"/>
                  </a:moveTo>
                  <a:lnTo>
                    <a:pt x="137" y="550"/>
                  </a:lnTo>
                  <a:lnTo>
                    <a:pt x="700" y="0"/>
                  </a:lnTo>
                  <a:lnTo>
                    <a:pt x="613" y="6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7381273" y="3660497"/>
              <a:ext cx="695074" cy="1543729"/>
            </a:xfrm>
            <a:custGeom>
              <a:avLst/>
              <a:gdLst>
                <a:gd name="T0" fmla="*/ 49 w 233"/>
                <a:gd name="T1" fmla="*/ 0 h 517"/>
                <a:gd name="T2" fmla="*/ 22 w 233"/>
                <a:gd name="T3" fmla="*/ 53 h 517"/>
                <a:gd name="T4" fmla="*/ 188 w 233"/>
                <a:gd name="T5" fmla="*/ 517 h 517"/>
                <a:gd name="T6" fmla="*/ 233 w 233"/>
                <a:gd name="T7" fmla="*/ 509 h 517"/>
                <a:gd name="T8" fmla="*/ 49 w 233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517">
                  <a:moveTo>
                    <a:pt x="49" y="0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338"/>
                    <a:pt x="188" y="517"/>
                  </a:cubicBezTo>
                  <a:cubicBezTo>
                    <a:pt x="233" y="509"/>
                    <a:pt x="233" y="509"/>
                    <a:pt x="233" y="509"/>
                  </a:cubicBezTo>
                  <a:cubicBezTo>
                    <a:pt x="233" y="509"/>
                    <a:pt x="58" y="346"/>
                    <a:pt x="49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6991778" y="2791258"/>
              <a:ext cx="2135887" cy="2389217"/>
            </a:xfrm>
            <a:custGeom>
              <a:avLst/>
              <a:gdLst>
                <a:gd name="T0" fmla="*/ 410 w 715"/>
                <a:gd name="T1" fmla="*/ 0 h 800"/>
                <a:gd name="T2" fmla="*/ 715 w 715"/>
                <a:gd name="T3" fmla="*/ 364 h 800"/>
                <a:gd name="T4" fmla="*/ 583 w 715"/>
                <a:gd name="T5" fmla="*/ 351 h 800"/>
                <a:gd name="T6" fmla="*/ 651 w 715"/>
                <a:gd name="T7" fmla="*/ 519 h 800"/>
                <a:gd name="T8" fmla="*/ 363 w 715"/>
                <a:gd name="T9" fmla="*/ 800 h 800"/>
                <a:gd name="T10" fmla="*/ 179 w 715"/>
                <a:gd name="T11" fmla="*/ 291 h 800"/>
                <a:gd name="T12" fmla="*/ 0 w 715"/>
                <a:gd name="T13" fmla="*/ 272 h 800"/>
                <a:gd name="T14" fmla="*/ 410 w 715"/>
                <a:gd name="T1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800">
                  <a:moveTo>
                    <a:pt x="410" y="0"/>
                  </a:moveTo>
                  <a:cubicBezTo>
                    <a:pt x="715" y="364"/>
                    <a:pt x="715" y="364"/>
                    <a:pt x="715" y="364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3" y="351"/>
                    <a:pt x="599" y="471"/>
                    <a:pt x="651" y="519"/>
                  </a:cubicBezTo>
                  <a:cubicBezTo>
                    <a:pt x="363" y="800"/>
                    <a:pt x="363" y="800"/>
                    <a:pt x="363" y="800"/>
                  </a:cubicBezTo>
                  <a:cubicBezTo>
                    <a:pt x="363" y="800"/>
                    <a:pt x="176" y="640"/>
                    <a:pt x="179" y="291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8733420" y="3839410"/>
              <a:ext cx="394245" cy="170998"/>
            </a:xfrm>
            <a:custGeom>
              <a:avLst/>
              <a:gdLst>
                <a:gd name="T0" fmla="*/ 0 w 132"/>
                <a:gd name="T1" fmla="*/ 0 h 57"/>
                <a:gd name="T2" fmla="*/ 132 w 132"/>
                <a:gd name="T3" fmla="*/ 13 h 57"/>
                <a:gd name="T4" fmla="*/ 63 w 132"/>
                <a:gd name="T5" fmla="*/ 57 h 57"/>
                <a:gd name="T6" fmla="*/ 11 w 132"/>
                <a:gd name="T7" fmla="*/ 54 h 57"/>
                <a:gd name="T8" fmla="*/ 0 w 13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7">
                  <a:moveTo>
                    <a:pt x="0" y="0"/>
                  </a:moveTo>
                  <a:cubicBezTo>
                    <a:pt x="132" y="13"/>
                    <a:pt x="132" y="13"/>
                    <a:pt x="132" y="1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4" y="28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4" name="Freeform 20"/>
            <p:cNvSpPr/>
            <p:nvPr/>
          </p:nvSpPr>
          <p:spPr bwMode="auto">
            <a:xfrm>
              <a:off x="6968028" y="3603497"/>
              <a:ext cx="558909" cy="215330"/>
            </a:xfrm>
            <a:custGeom>
              <a:avLst/>
              <a:gdLst>
                <a:gd name="T0" fmla="*/ 15 w 353"/>
                <a:gd name="T1" fmla="*/ 0 h 136"/>
                <a:gd name="T2" fmla="*/ 0 w 353"/>
                <a:gd name="T3" fmla="*/ 113 h 136"/>
                <a:gd name="T4" fmla="*/ 302 w 353"/>
                <a:gd name="T5" fmla="*/ 136 h 136"/>
                <a:gd name="T6" fmla="*/ 353 w 353"/>
                <a:gd name="T7" fmla="*/ 36 h 136"/>
                <a:gd name="T8" fmla="*/ 15 w 35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36">
                  <a:moveTo>
                    <a:pt x="15" y="0"/>
                  </a:moveTo>
                  <a:lnTo>
                    <a:pt x="0" y="113"/>
                  </a:lnTo>
                  <a:lnTo>
                    <a:pt x="302" y="136"/>
                  </a:lnTo>
                  <a:lnTo>
                    <a:pt x="353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5" name="Freeform 21"/>
            <p:cNvSpPr/>
            <p:nvPr/>
          </p:nvSpPr>
          <p:spPr bwMode="auto">
            <a:xfrm>
              <a:off x="9200496" y="1777939"/>
              <a:ext cx="734656" cy="1610228"/>
            </a:xfrm>
            <a:custGeom>
              <a:avLst/>
              <a:gdLst>
                <a:gd name="T0" fmla="*/ 0 w 464"/>
                <a:gd name="T1" fmla="*/ 492 h 1017"/>
                <a:gd name="T2" fmla="*/ 0 w 464"/>
                <a:gd name="T3" fmla="*/ 1017 h 1017"/>
                <a:gd name="T4" fmla="*/ 462 w 464"/>
                <a:gd name="T5" fmla="*/ 662 h 1017"/>
                <a:gd name="T6" fmla="*/ 464 w 464"/>
                <a:gd name="T7" fmla="*/ 379 h 1017"/>
                <a:gd name="T8" fmla="*/ 445 w 464"/>
                <a:gd name="T9" fmla="*/ 0 h 1017"/>
                <a:gd name="T10" fmla="*/ 0 w 464"/>
                <a:gd name="T11" fmla="*/ 492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1017">
                  <a:moveTo>
                    <a:pt x="0" y="492"/>
                  </a:moveTo>
                  <a:lnTo>
                    <a:pt x="0" y="1017"/>
                  </a:lnTo>
                  <a:lnTo>
                    <a:pt x="462" y="662"/>
                  </a:lnTo>
                  <a:lnTo>
                    <a:pt x="464" y="379"/>
                  </a:lnTo>
                  <a:lnTo>
                    <a:pt x="445" y="0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9200496" y="2826091"/>
              <a:ext cx="1230233" cy="818572"/>
            </a:xfrm>
            <a:custGeom>
              <a:avLst/>
              <a:gdLst>
                <a:gd name="T0" fmla="*/ 0 w 412"/>
                <a:gd name="T1" fmla="*/ 188 h 274"/>
                <a:gd name="T2" fmla="*/ 134 w 412"/>
                <a:gd name="T3" fmla="*/ 274 h 274"/>
                <a:gd name="T4" fmla="*/ 412 w 412"/>
                <a:gd name="T5" fmla="*/ 110 h 274"/>
                <a:gd name="T6" fmla="*/ 245 w 412"/>
                <a:gd name="T7" fmla="*/ 0 h 274"/>
                <a:gd name="T8" fmla="*/ 0 w 412"/>
                <a:gd name="T9" fmla="*/ 18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74">
                  <a:moveTo>
                    <a:pt x="0" y="188"/>
                  </a:moveTo>
                  <a:cubicBezTo>
                    <a:pt x="0" y="188"/>
                    <a:pt x="108" y="216"/>
                    <a:pt x="134" y="274"/>
                  </a:cubicBezTo>
                  <a:cubicBezTo>
                    <a:pt x="412" y="110"/>
                    <a:pt x="412" y="110"/>
                    <a:pt x="412" y="110"/>
                  </a:cubicBezTo>
                  <a:cubicBezTo>
                    <a:pt x="412" y="110"/>
                    <a:pt x="362" y="26"/>
                    <a:pt x="245" y="0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  <p:sp>
          <p:nvSpPr>
            <p:cNvPr id="67" name="Freeform 23"/>
            <p:cNvSpPr/>
            <p:nvPr/>
          </p:nvSpPr>
          <p:spPr bwMode="auto">
            <a:xfrm>
              <a:off x="9905070" y="1777939"/>
              <a:ext cx="1063985" cy="1377481"/>
            </a:xfrm>
            <a:custGeom>
              <a:avLst/>
              <a:gdLst>
                <a:gd name="T0" fmla="*/ 9 w 356"/>
                <a:gd name="T1" fmla="*/ 352 h 461"/>
                <a:gd name="T2" fmla="*/ 0 w 356"/>
                <a:gd name="T3" fmla="*/ 0 h 461"/>
                <a:gd name="T4" fmla="*/ 356 w 356"/>
                <a:gd name="T5" fmla="*/ 277 h 461"/>
                <a:gd name="T6" fmla="*/ 176 w 356"/>
                <a:gd name="T7" fmla="*/ 461 h 461"/>
                <a:gd name="T8" fmla="*/ 9 w 356"/>
                <a:gd name="T9" fmla="*/ 35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1">
                  <a:moveTo>
                    <a:pt x="9" y="35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8" y="67"/>
                    <a:pt x="356" y="277"/>
                  </a:cubicBezTo>
                  <a:cubicBezTo>
                    <a:pt x="176" y="461"/>
                    <a:pt x="176" y="461"/>
                    <a:pt x="176" y="461"/>
                  </a:cubicBezTo>
                  <a:cubicBezTo>
                    <a:pt x="176" y="461"/>
                    <a:pt x="121" y="378"/>
                    <a:pt x="9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pPr defTabSz="672084">
                <a:defRPr/>
              </a:pPr>
              <a:endParaRPr lang="en-US" sz="1323">
                <a:solidFill>
                  <a:prstClr val="black"/>
                </a:solidFill>
                <a:latin typeface="Lato Light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1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688033"/>
            <a:ext cx="9001125" cy="1352279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379" tIns="23189" rIns="46379" bIns="23189" numCol="1" rtlCol="0" anchor="ctr" anchorCtr="0" compatLnSpc="1">
            <a:prstTxWarp prst="textNoShape">
              <a:avLst/>
            </a:prstTxWarp>
          </a:bodyPr>
          <a:lstStyle/>
          <a:p>
            <a:pPr algn="ctr" defTabSz="598846"/>
            <a:endParaRPr lang="zh-CN" altLang="en-US" sz="2058" b="1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通识课程思政育人路径创新的思路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26782" y="1773774"/>
            <a:ext cx="1540337" cy="1616789"/>
            <a:chOff x="597189" y="2323499"/>
            <a:chExt cx="2095829" cy="2199851"/>
          </a:xfrm>
        </p:grpSpPr>
        <p:sp>
          <p:nvSpPr>
            <p:cNvPr id="8" name="任意多边形 7"/>
            <p:cNvSpPr/>
            <p:nvPr/>
          </p:nvSpPr>
          <p:spPr>
            <a:xfrm>
              <a:off x="597189" y="2323499"/>
              <a:ext cx="2095829" cy="838331"/>
            </a:xfrm>
            <a:custGeom>
              <a:avLst/>
              <a:gdLst>
                <a:gd name="connsiteX0" fmla="*/ 0 w 2095829"/>
                <a:gd name="connsiteY0" fmla="*/ 0 h 838331"/>
                <a:gd name="connsiteX1" fmla="*/ 2095829 w 2095829"/>
                <a:gd name="connsiteY1" fmla="*/ 0 h 838331"/>
                <a:gd name="connsiteX2" fmla="*/ 2095829 w 2095829"/>
                <a:gd name="connsiteY2" fmla="*/ 838331 h 838331"/>
                <a:gd name="connsiteX3" fmla="*/ 0 w 2095829"/>
                <a:gd name="connsiteY3" fmla="*/ 838331 h 838331"/>
                <a:gd name="connsiteX4" fmla="*/ 0 w 2095829"/>
                <a:gd name="connsiteY4" fmla="*/ 0 h 83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29" h="838331">
                  <a:moveTo>
                    <a:pt x="0" y="0"/>
                  </a:moveTo>
                  <a:lnTo>
                    <a:pt x="2095829" y="0"/>
                  </a:lnTo>
                  <a:lnTo>
                    <a:pt x="2095829" y="838331"/>
                  </a:lnTo>
                  <a:lnTo>
                    <a:pt x="0" y="838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56" tIns="83632" rIns="146356" bIns="83632" numCol="1" spcCol="1270" anchor="ctr" anchorCtr="0">
              <a:noAutofit/>
            </a:bodyPr>
            <a:lstStyle/>
            <a:p>
              <a:pPr algn="ctr" defTabSz="9147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58" b="1" dirty="0"/>
                <a:t>教学内容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97189" y="3161830"/>
              <a:ext cx="2095829" cy="1361520"/>
            </a:xfrm>
            <a:custGeom>
              <a:avLst/>
              <a:gdLst>
                <a:gd name="connsiteX0" fmla="*/ 0 w 2095829"/>
                <a:gd name="connsiteY0" fmla="*/ 0 h 1361520"/>
                <a:gd name="connsiteX1" fmla="*/ 2095829 w 2095829"/>
                <a:gd name="connsiteY1" fmla="*/ 0 h 1361520"/>
                <a:gd name="connsiteX2" fmla="*/ 2095829 w 2095829"/>
                <a:gd name="connsiteY2" fmla="*/ 1361520 h 1361520"/>
                <a:gd name="connsiteX3" fmla="*/ 0 w 2095829"/>
                <a:gd name="connsiteY3" fmla="*/ 1361520 h 1361520"/>
                <a:gd name="connsiteX4" fmla="*/ 0 w 2095829"/>
                <a:gd name="connsiteY4" fmla="*/ 0 h 136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29" h="1361520">
                  <a:moveTo>
                    <a:pt x="0" y="0"/>
                  </a:moveTo>
                  <a:lnTo>
                    <a:pt x="2095829" y="0"/>
                  </a:lnTo>
                  <a:lnTo>
                    <a:pt x="2095829" y="1361520"/>
                  </a:lnTo>
                  <a:lnTo>
                    <a:pt x="0" y="1361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564" tIns="70564" rIns="94086" bIns="105847" numCol="1" spcCol="1270" anchor="t" anchorCtr="0">
              <a:noAutofit/>
            </a:bodyPr>
            <a:lstStyle/>
            <a:p>
              <a:pPr marL="126016" lvl="1" indent="-126016" defTabSz="58807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23" dirty="0"/>
                <a:t>思政素养</a:t>
              </a:r>
            </a:p>
            <a:p>
              <a:pPr marL="126016" lvl="1" indent="-126016" defTabSz="58807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23" dirty="0"/>
                <a:t>能力培养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94992" y="1773774"/>
            <a:ext cx="1540337" cy="1616789"/>
            <a:chOff x="3563954" y="2323499"/>
            <a:chExt cx="2095829" cy="2199851"/>
          </a:xfrm>
        </p:grpSpPr>
        <p:sp>
          <p:nvSpPr>
            <p:cNvPr id="10" name="任意多边形 9"/>
            <p:cNvSpPr/>
            <p:nvPr/>
          </p:nvSpPr>
          <p:spPr>
            <a:xfrm>
              <a:off x="3563954" y="2323499"/>
              <a:ext cx="2095829" cy="838331"/>
            </a:xfrm>
            <a:custGeom>
              <a:avLst/>
              <a:gdLst>
                <a:gd name="connsiteX0" fmla="*/ 0 w 2095829"/>
                <a:gd name="connsiteY0" fmla="*/ 0 h 838331"/>
                <a:gd name="connsiteX1" fmla="*/ 2095829 w 2095829"/>
                <a:gd name="connsiteY1" fmla="*/ 0 h 838331"/>
                <a:gd name="connsiteX2" fmla="*/ 2095829 w 2095829"/>
                <a:gd name="connsiteY2" fmla="*/ 838331 h 838331"/>
                <a:gd name="connsiteX3" fmla="*/ 0 w 2095829"/>
                <a:gd name="connsiteY3" fmla="*/ 838331 h 838331"/>
                <a:gd name="connsiteX4" fmla="*/ 0 w 2095829"/>
                <a:gd name="connsiteY4" fmla="*/ 0 h 83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29" h="838331">
                  <a:moveTo>
                    <a:pt x="0" y="0"/>
                  </a:moveTo>
                  <a:lnTo>
                    <a:pt x="2095829" y="0"/>
                  </a:lnTo>
                  <a:lnTo>
                    <a:pt x="2095829" y="838331"/>
                  </a:lnTo>
                  <a:lnTo>
                    <a:pt x="0" y="838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56" tIns="83632" rIns="146356" bIns="83632" numCol="1" spcCol="1270" anchor="ctr" anchorCtr="0">
              <a:noAutofit/>
            </a:bodyPr>
            <a:lstStyle/>
            <a:p>
              <a:pPr algn="ctr" defTabSz="9147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58" b="1" dirty="0"/>
                <a:t>教学模式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563954" y="3161830"/>
              <a:ext cx="2095829" cy="1361520"/>
            </a:xfrm>
            <a:custGeom>
              <a:avLst/>
              <a:gdLst>
                <a:gd name="connsiteX0" fmla="*/ 0 w 2095829"/>
                <a:gd name="connsiteY0" fmla="*/ 0 h 1361520"/>
                <a:gd name="connsiteX1" fmla="*/ 2095829 w 2095829"/>
                <a:gd name="connsiteY1" fmla="*/ 0 h 1361520"/>
                <a:gd name="connsiteX2" fmla="*/ 2095829 w 2095829"/>
                <a:gd name="connsiteY2" fmla="*/ 1361520 h 1361520"/>
                <a:gd name="connsiteX3" fmla="*/ 0 w 2095829"/>
                <a:gd name="connsiteY3" fmla="*/ 1361520 h 1361520"/>
                <a:gd name="connsiteX4" fmla="*/ 0 w 2095829"/>
                <a:gd name="connsiteY4" fmla="*/ 0 h 136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29" h="1361520">
                  <a:moveTo>
                    <a:pt x="0" y="0"/>
                  </a:moveTo>
                  <a:lnTo>
                    <a:pt x="2095829" y="0"/>
                  </a:lnTo>
                  <a:lnTo>
                    <a:pt x="2095829" y="1361520"/>
                  </a:lnTo>
                  <a:lnTo>
                    <a:pt x="0" y="1361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564" tIns="70564" rIns="94086" bIns="105847" numCol="1" spcCol="1270" anchor="t" anchorCtr="0">
              <a:noAutofit/>
            </a:bodyPr>
            <a:lstStyle/>
            <a:p>
              <a:pPr marL="126016" lvl="1" indent="-126016" defTabSz="58807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23" dirty="0"/>
                <a:t>教学方法</a:t>
              </a:r>
            </a:p>
            <a:p>
              <a:pPr marL="126016" lvl="1" indent="-126016" defTabSz="58807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23" dirty="0"/>
                <a:t>教学手段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63202" y="1773774"/>
            <a:ext cx="1540337" cy="1616789"/>
            <a:chOff x="5953200" y="2323499"/>
            <a:chExt cx="2095829" cy="2199851"/>
          </a:xfrm>
        </p:grpSpPr>
        <p:sp>
          <p:nvSpPr>
            <p:cNvPr id="12" name="任意多边形 11"/>
            <p:cNvSpPr/>
            <p:nvPr/>
          </p:nvSpPr>
          <p:spPr>
            <a:xfrm>
              <a:off x="5953200" y="2323499"/>
              <a:ext cx="2095829" cy="838331"/>
            </a:xfrm>
            <a:custGeom>
              <a:avLst/>
              <a:gdLst>
                <a:gd name="connsiteX0" fmla="*/ 0 w 2095829"/>
                <a:gd name="connsiteY0" fmla="*/ 0 h 838331"/>
                <a:gd name="connsiteX1" fmla="*/ 2095829 w 2095829"/>
                <a:gd name="connsiteY1" fmla="*/ 0 h 838331"/>
                <a:gd name="connsiteX2" fmla="*/ 2095829 w 2095829"/>
                <a:gd name="connsiteY2" fmla="*/ 838331 h 838331"/>
                <a:gd name="connsiteX3" fmla="*/ 0 w 2095829"/>
                <a:gd name="connsiteY3" fmla="*/ 838331 h 838331"/>
                <a:gd name="connsiteX4" fmla="*/ 0 w 2095829"/>
                <a:gd name="connsiteY4" fmla="*/ 0 h 83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29" h="838331">
                  <a:moveTo>
                    <a:pt x="0" y="0"/>
                  </a:moveTo>
                  <a:lnTo>
                    <a:pt x="2095829" y="0"/>
                  </a:lnTo>
                  <a:lnTo>
                    <a:pt x="2095829" y="838331"/>
                  </a:lnTo>
                  <a:lnTo>
                    <a:pt x="0" y="838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56" tIns="83632" rIns="146356" bIns="83632" numCol="1" spcCol="1270" anchor="ctr" anchorCtr="0">
              <a:noAutofit/>
            </a:bodyPr>
            <a:lstStyle/>
            <a:p>
              <a:pPr algn="ctr" defTabSz="9147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58" b="1" dirty="0"/>
                <a:t>教学评价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953200" y="3161830"/>
              <a:ext cx="2095829" cy="1361520"/>
            </a:xfrm>
            <a:custGeom>
              <a:avLst/>
              <a:gdLst>
                <a:gd name="connsiteX0" fmla="*/ 0 w 2095829"/>
                <a:gd name="connsiteY0" fmla="*/ 0 h 1361520"/>
                <a:gd name="connsiteX1" fmla="*/ 2095829 w 2095829"/>
                <a:gd name="connsiteY1" fmla="*/ 0 h 1361520"/>
                <a:gd name="connsiteX2" fmla="*/ 2095829 w 2095829"/>
                <a:gd name="connsiteY2" fmla="*/ 1361520 h 1361520"/>
                <a:gd name="connsiteX3" fmla="*/ 0 w 2095829"/>
                <a:gd name="connsiteY3" fmla="*/ 1361520 h 1361520"/>
                <a:gd name="connsiteX4" fmla="*/ 0 w 2095829"/>
                <a:gd name="connsiteY4" fmla="*/ 0 h 136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29" h="1361520">
                  <a:moveTo>
                    <a:pt x="0" y="0"/>
                  </a:moveTo>
                  <a:lnTo>
                    <a:pt x="2095829" y="0"/>
                  </a:lnTo>
                  <a:lnTo>
                    <a:pt x="2095829" y="1361520"/>
                  </a:lnTo>
                  <a:lnTo>
                    <a:pt x="0" y="1361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564" tIns="70564" rIns="94086" bIns="105847" numCol="1" spcCol="1270" anchor="t" anchorCtr="0">
              <a:noAutofit/>
            </a:bodyPr>
            <a:lstStyle/>
            <a:p>
              <a:pPr marL="126016" lvl="1" indent="-126016" defTabSz="58807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23" dirty="0"/>
                <a:t>质量标准</a:t>
              </a:r>
            </a:p>
            <a:p>
              <a:pPr marL="126016" lvl="1" indent="-126016" defTabSz="58807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23" dirty="0"/>
                <a:t>反馈改进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2090" y="3970777"/>
            <a:ext cx="8640960" cy="70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科学定位通识课程的育人目标，合理设计教学内容，充分挖掘各门通识课程中的思政内涵</a:t>
            </a:r>
            <a:r>
              <a:rPr lang="zh-CN" altLang="en-US" b="1" dirty="0" smtClean="0">
                <a:solidFill>
                  <a:schemeClr val="bg1"/>
                </a:solidFill>
              </a:rPr>
              <a:t>，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进行</a:t>
            </a:r>
            <a:r>
              <a:rPr lang="zh-CN" altLang="en-US" b="1" dirty="0">
                <a:solidFill>
                  <a:schemeClr val="bg1"/>
                </a:solidFill>
              </a:rPr>
              <a:t>社会主义核心价值观引导，贯彻课程育人、环境育人、文化育人。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42533" y="1015836"/>
            <a:ext cx="2516059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40" b="1" spc="441" dirty="0">
                <a:solidFill>
                  <a:srgbClr val="0070C0"/>
                </a:solidFill>
              </a:rPr>
              <a:t>思政育人</a:t>
            </a:r>
          </a:p>
        </p:txBody>
      </p:sp>
    </p:spTree>
    <p:extLst>
      <p:ext uri="{BB962C8B-B14F-4D97-AF65-F5344CB8AC3E}">
        <p14:creationId xmlns:p14="http://schemas.microsoft.com/office/powerpoint/2010/main" val="2228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通识课程思政育人路径创新的思路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947194"/>
            <a:ext cx="9001125" cy="99517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379" tIns="23189" rIns="46379" bIns="23189" numCol="1" rtlCol="0" anchor="ctr" anchorCtr="0" compatLnSpc="1">
            <a:prstTxWarp prst="textNoShape">
              <a:avLst/>
            </a:prstTxWarp>
          </a:bodyPr>
          <a:lstStyle/>
          <a:p>
            <a:pPr algn="ctr" defTabSz="598846">
              <a:spcAft>
                <a:spcPts val="441"/>
              </a:spcAft>
            </a:pPr>
            <a:r>
              <a:rPr lang="zh-CN" altLang="en-US" sz="2400" b="1" u="sng" dirty="0">
                <a:solidFill>
                  <a:srgbClr val="FFFFFF"/>
                </a:solidFill>
              </a:rPr>
              <a:t>创新通识课程的思政教学内容</a:t>
            </a:r>
            <a:endParaRPr lang="en-US" altLang="zh-CN" sz="2400" b="1" u="sng" dirty="0">
              <a:solidFill>
                <a:srgbClr val="FFFFFF"/>
              </a:solidFill>
            </a:endParaRPr>
          </a:p>
          <a:p>
            <a:pPr algn="ctr" defTabSz="598846">
              <a:spcBef>
                <a:spcPts val="441"/>
              </a:spcBef>
            </a:pPr>
            <a:r>
              <a:rPr lang="zh-CN" altLang="en-US" sz="1470" b="1" dirty="0">
                <a:solidFill>
                  <a:schemeClr val="bg1">
                    <a:lumMod val="95000"/>
                  </a:schemeClr>
                </a:solidFill>
              </a:rPr>
              <a:t>课程育人、环境育人、文化育人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090" y="2280401"/>
            <a:ext cx="8496943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在通识课程内容的设置、教学模式的创新和课程评价体系的重构三个方面，突显课程的实践性；注重线上线下混合式教学；注重理论性与实践性的融合，在践行中融入社会主义核心价值观教育。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130" y="3096220"/>
            <a:ext cx="705678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32" indent="-252032">
              <a:lnSpc>
                <a:spcPct val="130000"/>
              </a:lnSpc>
              <a:spcBef>
                <a:spcPts val="441"/>
              </a:spcBef>
              <a:buFont typeface="+mj-lt"/>
              <a:buAutoNum type="arabicPeriod"/>
            </a:pPr>
            <a:r>
              <a:rPr lang="zh-CN" altLang="en-US" sz="1400" dirty="0"/>
              <a:t>拓展通识课程的教学内容，增加师德系列讲座、文化品牌讲座和自然科学系列讲座；</a:t>
            </a:r>
            <a:endParaRPr lang="en-US" altLang="zh-CN" sz="1400" dirty="0"/>
          </a:p>
          <a:p>
            <a:pPr marL="252032" indent="-252032">
              <a:lnSpc>
                <a:spcPct val="130000"/>
              </a:lnSpc>
              <a:spcBef>
                <a:spcPts val="441"/>
              </a:spcBef>
              <a:buFont typeface="+mj-lt"/>
              <a:buAutoNum type="arabicPeriod"/>
            </a:pPr>
            <a:r>
              <a:rPr lang="zh-CN" altLang="en-US" sz="1400" dirty="0"/>
              <a:t>增强职业道德与政策法规的学习；</a:t>
            </a:r>
            <a:endParaRPr lang="en-US" altLang="zh-CN" sz="1400" dirty="0"/>
          </a:p>
          <a:p>
            <a:pPr marL="252032" indent="-252032">
              <a:lnSpc>
                <a:spcPct val="130000"/>
              </a:lnSpc>
              <a:spcBef>
                <a:spcPts val="441"/>
              </a:spcBef>
              <a:buFont typeface="+mj-lt"/>
              <a:buAutoNum type="arabicPeriod"/>
            </a:pPr>
            <a:r>
              <a:rPr lang="zh-CN" altLang="en-US" sz="1400" dirty="0"/>
              <a:t>增加音乐语言、美术语言和电影艺术的学习与鉴赏；</a:t>
            </a:r>
            <a:endParaRPr lang="en-US" altLang="zh-CN" sz="1400" dirty="0"/>
          </a:p>
          <a:p>
            <a:pPr marL="252032" indent="-252032">
              <a:lnSpc>
                <a:spcPct val="130000"/>
              </a:lnSpc>
              <a:spcBef>
                <a:spcPts val="441"/>
              </a:spcBef>
              <a:buFont typeface="+mj-lt"/>
              <a:buAutoNum type="arabicPeriod"/>
            </a:pPr>
            <a:r>
              <a:rPr lang="zh-CN" altLang="en-US" sz="1400" dirty="0"/>
              <a:t>增加劳育实践、大学生活指导、社团实践、社会调查实践和校园文化实践教学。</a:t>
            </a:r>
          </a:p>
        </p:txBody>
      </p:sp>
    </p:spTree>
    <p:extLst>
      <p:ext uri="{BB962C8B-B14F-4D97-AF65-F5344CB8AC3E}">
        <p14:creationId xmlns:p14="http://schemas.microsoft.com/office/powerpoint/2010/main" val="28514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自定义</PresentationFormat>
  <Paragraphs>98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Lato Light</vt:lpstr>
      <vt:lpstr>等线</vt:lpstr>
      <vt:lpstr>方正正粗黑简体</vt:lpstr>
      <vt:lpstr>黑体</vt:lpstr>
      <vt:lpstr>宋体</vt:lpstr>
      <vt:lpstr>微软雅黑</vt:lpstr>
      <vt:lpstr>Arial</vt:lpstr>
      <vt:lpstr>Calibri</vt:lpstr>
      <vt:lpstr>Impact</vt:lpstr>
      <vt:lpstr>Wingdings</vt:lpstr>
      <vt:lpstr>3_Office 主题​​</vt:lpstr>
      <vt:lpstr>4_Office 主题​​</vt:lpstr>
      <vt:lpstr>5_Office 主题​​</vt:lpstr>
      <vt:lpstr>PowerPoint 演示文稿</vt:lpstr>
      <vt:lpstr>PowerPoint 演示文稿</vt:lpstr>
      <vt:lpstr>通识课程的作用</vt:lpstr>
      <vt:lpstr>通识教育的概念</vt:lpstr>
      <vt:lpstr>通识教育的引导作用</vt:lpstr>
      <vt:lpstr>通识教育的普遍问题</vt:lpstr>
      <vt:lpstr>通识课程思政育人路径创新的基本原则</vt:lpstr>
      <vt:lpstr>通识课程思政育人路径创新的思路</vt:lpstr>
      <vt:lpstr>通识课程思政育人路径创新的思路</vt:lpstr>
      <vt:lpstr>通识课程思政育人路径创新的思路</vt:lpstr>
      <vt:lpstr>通识课程思政育人路径创新的思路</vt:lpstr>
      <vt:lpstr>通识课程思政育人路径创新的思路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OK6.pptx12312121</dc:title>
  <dc:creator/>
  <cp:lastModifiedBy/>
  <cp:revision>3</cp:revision>
  <dcterms:created xsi:type="dcterms:W3CDTF">2017-12-30T03:29:00Z</dcterms:created>
  <dcterms:modified xsi:type="dcterms:W3CDTF">2020-06-01T15:00:12Z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2052-10.1.0.7023</vt:lpwstr>
  </property>
</Properties>
</file>