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265" r:id="rId5"/>
    <p:sldId id="266" r:id="rId6"/>
    <p:sldId id="267" r:id="rId7"/>
    <p:sldId id="283" r:id="rId8"/>
    <p:sldId id="284" r:id="rId9"/>
    <p:sldId id="282" r:id="rId10"/>
    <p:sldId id="281" r:id="rId11"/>
    <p:sldId id="305" r:id="rId12"/>
    <p:sldId id="27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BA843-FADB-444C-B5A0-7B8A76D7F09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BA843-FADB-444C-B5A0-7B8A76D7F09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BA843-FADB-444C-B5A0-7B8A76D7F09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BA843-FADB-444C-B5A0-7B8A76D7F09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BA843-FADB-444C-B5A0-7B8A76D7F09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BA843-FADB-444C-B5A0-7B8A76D7F09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BA843-FADB-444C-B5A0-7B8A76D7F09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EA2CC-84A6-429B-9638-3FE7E3A8BF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.jpeg"/><Relationship Id="rId2" Type="http://schemas.openxmlformats.org/officeDocument/2006/relationships/tags" Target="../tags/tag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8.xml"/><Relationship Id="rId8" Type="http://schemas.openxmlformats.org/officeDocument/2006/relationships/tags" Target="../tags/tag87.xml"/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image" Target="../media/image3.jpeg"/><Relationship Id="rId2" Type="http://schemas.openxmlformats.org/officeDocument/2006/relationships/tags" Target="../tags/tag82.xml"/><Relationship Id="rId12" Type="http://schemas.openxmlformats.org/officeDocument/2006/relationships/tags" Target="../tags/tag91.xml"/><Relationship Id="rId11" Type="http://schemas.openxmlformats.org/officeDocument/2006/relationships/tags" Target="../tags/tag90.xml"/><Relationship Id="rId10" Type="http://schemas.openxmlformats.org/officeDocument/2006/relationships/tags" Target="../tags/tag89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8" Type="http://schemas.openxmlformats.org/officeDocument/2006/relationships/tags" Target="../tags/tag42.xml"/><Relationship Id="rId27" Type="http://schemas.openxmlformats.org/officeDocument/2006/relationships/tags" Target="../tags/tag41.xml"/><Relationship Id="rId26" Type="http://schemas.openxmlformats.org/officeDocument/2006/relationships/tags" Target="../tags/tag40.xml"/><Relationship Id="rId25" Type="http://schemas.openxmlformats.org/officeDocument/2006/relationships/tags" Target="../tags/tag39.xml"/><Relationship Id="rId24" Type="http://schemas.openxmlformats.org/officeDocument/2006/relationships/tags" Target="../tags/tag38.xml"/><Relationship Id="rId23" Type="http://schemas.openxmlformats.org/officeDocument/2006/relationships/tags" Target="../tags/tag37.xml"/><Relationship Id="rId22" Type="http://schemas.openxmlformats.org/officeDocument/2006/relationships/tags" Target="../tags/tag36.xml"/><Relationship Id="rId21" Type="http://schemas.openxmlformats.org/officeDocument/2006/relationships/tags" Target="../tags/tag35.xml"/><Relationship Id="rId20" Type="http://schemas.openxmlformats.org/officeDocument/2006/relationships/tags" Target="../tags/tag34.xml"/><Relationship Id="rId2" Type="http://schemas.openxmlformats.org/officeDocument/2006/relationships/image" Target="../media/image2.png"/><Relationship Id="rId19" Type="http://schemas.openxmlformats.org/officeDocument/2006/relationships/tags" Target="../tags/tag33.xml"/><Relationship Id="rId18" Type="http://schemas.openxmlformats.org/officeDocument/2006/relationships/tags" Target="../tags/tag32.xml"/><Relationship Id="rId17" Type="http://schemas.openxmlformats.org/officeDocument/2006/relationships/tags" Target="../tags/tag31.xml"/><Relationship Id="rId16" Type="http://schemas.openxmlformats.org/officeDocument/2006/relationships/tags" Target="../tags/tag30.xml"/><Relationship Id="rId15" Type="http://schemas.openxmlformats.org/officeDocument/2006/relationships/tags" Target="../tags/tag29.xml"/><Relationship Id="rId14" Type="http://schemas.openxmlformats.org/officeDocument/2006/relationships/tags" Target="../tags/tag28.xml"/><Relationship Id="rId13" Type="http://schemas.openxmlformats.org/officeDocument/2006/relationships/tags" Target="../tags/tag27.xml"/><Relationship Id="rId12" Type="http://schemas.openxmlformats.org/officeDocument/2006/relationships/tags" Target="../tags/tag26.xml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0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 cstate="email"/>
          <a:srcRect b="-18163"/>
          <a:stretch>
            <a:fillRect/>
          </a:stretch>
        </p:blipFill>
        <p:spPr>
          <a:xfrm>
            <a:off x="0" y="0"/>
            <a:ext cx="12192000" cy="6842783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5637245"/>
            <a:ext cx="12192000" cy="1220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</a:endParaRPr>
          </a:p>
        </p:txBody>
      </p:sp>
      <p:sp>
        <p:nvSpPr>
          <p:cNvPr id="9" name="等腰三角形 8"/>
          <p:cNvSpPr/>
          <p:nvPr>
            <p:custDataLst>
              <p:tags r:id="rId5"/>
            </p:custDataLst>
          </p:nvPr>
        </p:nvSpPr>
        <p:spPr>
          <a:xfrm rot="5400000" flipV="1">
            <a:off x="4187078" y="-1146923"/>
            <a:ext cx="3817845" cy="12192000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</a:endParaRPr>
          </a:p>
        </p:txBody>
      </p:sp>
      <p:sp>
        <p:nvSpPr>
          <p:cNvPr id="10" name="直角三角形 9"/>
          <p:cNvSpPr/>
          <p:nvPr>
            <p:custDataLst>
              <p:tags r:id="rId6"/>
            </p:custDataLst>
          </p:nvPr>
        </p:nvSpPr>
        <p:spPr>
          <a:xfrm>
            <a:off x="0" y="3621021"/>
            <a:ext cx="12192000" cy="323697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</a:endParaRPr>
          </a:p>
        </p:txBody>
      </p:sp>
      <p:sp>
        <p:nvSpPr>
          <p:cNvPr id="11" name="直角三角形 10"/>
          <p:cNvSpPr/>
          <p:nvPr>
            <p:custDataLst>
              <p:tags r:id="rId7"/>
            </p:custDataLst>
          </p:nvPr>
        </p:nvSpPr>
        <p:spPr>
          <a:xfrm flipH="1">
            <a:off x="0" y="3044957"/>
            <a:ext cx="12192000" cy="381304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992109" y="127566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192509" y="127566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764509" y="127566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1"/>
            </p:custDataLst>
          </p:nvPr>
        </p:nvSpPr>
        <p:spPr>
          <a:xfrm>
            <a:off x="5562600" y="5038724"/>
            <a:ext cx="6553200" cy="1053581"/>
          </a:xfrm>
          <a:noFill/>
        </p:spPr>
        <p:txBody>
          <a:bodyPr anchor="b">
            <a:normAutofit/>
          </a:bodyPr>
          <a:lstStyle>
            <a:lvl1pPr algn="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2"/>
            </p:custDataLst>
          </p:nvPr>
        </p:nvSpPr>
        <p:spPr>
          <a:xfrm>
            <a:off x="5562600" y="6164370"/>
            <a:ext cx="65532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31"/>
            <a:ext cx="12192000" cy="6827520"/>
          </a:xfrm>
          <a:prstGeom prst="rect">
            <a:avLst/>
          </a:prstGeom>
        </p:spPr>
      </p:pic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>
            <a:off x="0" y="5637245"/>
            <a:ext cx="12192000" cy="1220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</a:endParaRPr>
          </a:p>
        </p:txBody>
      </p:sp>
      <p:sp>
        <p:nvSpPr>
          <p:cNvPr id="8" name="等腰三角形 7"/>
          <p:cNvSpPr/>
          <p:nvPr>
            <p:custDataLst>
              <p:tags r:id="rId5"/>
            </p:custDataLst>
          </p:nvPr>
        </p:nvSpPr>
        <p:spPr>
          <a:xfrm rot="5400000" flipV="1">
            <a:off x="4187078" y="-1146923"/>
            <a:ext cx="3817845" cy="12192000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</a:endParaRPr>
          </a:p>
        </p:txBody>
      </p:sp>
      <p:sp>
        <p:nvSpPr>
          <p:cNvPr id="9" name="直角三角形 8"/>
          <p:cNvSpPr/>
          <p:nvPr>
            <p:custDataLst>
              <p:tags r:id="rId6"/>
            </p:custDataLst>
          </p:nvPr>
        </p:nvSpPr>
        <p:spPr>
          <a:xfrm>
            <a:off x="0" y="3621021"/>
            <a:ext cx="12192000" cy="323697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</a:endParaRPr>
          </a:p>
        </p:txBody>
      </p:sp>
      <p:sp>
        <p:nvSpPr>
          <p:cNvPr id="10" name="直角三角形 9"/>
          <p:cNvSpPr/>
          <p:nvPr>
            <p:custDataLst>
              <p:tags r:id="rId7"/>
            </p:custDataLst>
          </p:nvPr>
        </p:nvSpPr>
        <p:spPr>
          <a:xfrm flipH="1">
            <a:off x="0" y="3044957"/>
            <a:ext cx="12192000" cy="381304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524624" y="4707467"/>
            <a:ext cx="5153025" cy="1251543"/>
          </a:xfrm>
        </p:spPr>
        <p:txBody>
          <a:bodyPr anchor="b">
            <a:normAutofit/>
          </a:bodyPr>
          <a:lstStyle>
            <a:lvl1pPr algn="r"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524624" y="6049963"/>
            <a:ext cx="5153025" cy="792820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>
            <p:custDataLst>
              <p:tags r:id="rId7"/>
            </p:custDataLst>
          </p:nvPr>
        </p:nvSpPr>
        <p:spPr>
          <a:xfrm>
            <a:off x="508000" y="893979"/>
            <a:ext cx="267855" cy="2678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2235" y="191"/>
            <a:ext cx="12192000" cy="685800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任意多边形 3"/>
          <p:cNvSpPr/>
          <p:nvPr>
            <p:custDataLst>
              <p:tags r:id="rId4"/>
            </p:custDataLst>
          </p:nvPr>
        </p:nvSpPr>
        <p:spPr>
          <a:xfrm>
            <a:off x="-20320" y="3860800"/>
            <a:ext cx="5374640" cy="2854960"/>
          </a:xfrm>
          <a:custGeom>
            <a:avLst/>
            <a:gdLst>
              <a:gd name="connsiteX0" fmla="*/ 10160 w 5374640"/>
              <a:gd name="connsiteY0" fmla="*/ 2072640 h 2854960"/>
              <a:gd name="connsiteX1" fmla="*/ 5232400 w 5374640"/>
              <a:gd name="connsiteY1" fmla="*/ 0 h 2854960"/>
              <a:gd name="connsiteX2" fmla="*/ 5374640 w 5374640"/>
              <a:gd name="connsiteY2" fmla="*/ 0 h 2854960"/>
              <a:gd name="connsiteX3" fmla="*/ 0 w 5374640"/>
              <a:gd name="connsiteY3" fmla="*/ 2854960 h 2854960"/>
              <a:gd name="connsiteX4" fmla="*/ 10160 w 5374640"/>
              <a:gd name="connsiteY4" fmla="*/ 2072640 h 285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4640" h="2854960">
                <a:moveTo>
                  <a:pt x="10160" y="2072640"/>
                </a:moveTo>
                <a:lnTo>
                  <a:pt x="5232400" y="0"/>
                </a:lnTo>
                <a:lnTo>
                  <a:pt x="5374640" y="0"/>
                </a:lnTo>
                <a:lnTo>
                  <a:pt x="0" y="2854960"/>
                </a:lnTo>
                <a:lnTo>
                  <a:pt x="10160" y="20726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任意多边形 5"/>
          <p:cNvSpPr/>
          <p:nvPr>
            <p:custDataLst>
              <p:tags r:id="rId5"/>
            </p:custDataLst>
          </p:nvPr>
        </p:nvSpPr>
        <p:spPr>
          <a:xfrm>
            <a:off x="4603750" y="3886200"/>
            <a:ext cx="1454150" cy="2971800"/>
          </a:xfrm>
          <a:custGeom>
            <a:avLst/>
            <a:gdLst>
              <a:gd name="connsiteX0" fmla="*/ 1358900 w 1454150"/>
              <a:gd name="connsiteY0" fmla="*/ 0 h 2971800"/>
              <a:gd name="connsiteX1" fmla="*/ 1454150 w 1454150"/>
              <a:gd name="connsiteY1" fmla="*/ 0 h 2971800"/>
              <a:gd name="connsiteX2" fmla="*/ 736600 w 1454150"/>
              <a:gd name="connsiteY2" fmla="*/ 2965450 h 2971800"/>
              <a:gd name="connsiteX3" fmla="*/ 0 w 1454150"/>
              <a:gd name="connsiteY3" fmla="*/ 2971800 h 2971800"/>
              <a:gd name="connsiteX4" fmla="*/ 1358900 w 1454150"/>
              <a:gd name="connsiteY4" fmla="*/ 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2971800">
                <a:moveTo>
                  <a:pt x="1358900" y="0"/>
                </a:moveTo>
                <a:lnTo>
                  <a:pt x="1454150" y="0"/>
                </a:lnTo>
                <a:lnTo>
                  <a:pt x="736600" y="2965450"/>
                </a:lnTo>
                <a:lnTo>
                  <a:pt x="0" y="2971800"/>
                </a:lnTo>
                <a:lnTo>
                  <a:pt x="135890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任意多边形 15"/>
          <p:cNvSpPr/>
          <p:nvPr>
            <p:custDataLst>
              <p:tags r:id="rId6"/>
            </p:custDataLst>
          </p:nvPr>
        </p:nvSpPr>
        <p:spPr>
          <a:xfrm>
            <a:off x="6635750" y="4203700"/>
            <a:ext cx="1987550" cy="2654300"/>
          </a:xfrm>
          <a:custGeom>
            <a:avLst/>
            <a:gdLst>
              <a:gd name="connsiteX0" fmla="*/ 0 w 1987550"/>
              <a:gd name="connsiteY0" fmla="*/ 0 h 2654300"/>
              <a:gd name="connsiteX1" fmla="*/ 1987550 w 1987550"/>
              <a:gd name="connsiteY1" fmla="*/ 2647950 h 2654300"/>
              <a:gd name="connsiteX2" fmla="*/ 1803400 w 1987550"/>
              <a:gd name="connsiteY2" fmla="*/ 2654300 h 2654300"/>
              <a:gd name="connsiteX3" fmla="*/ 1428266 w 1987550"/>
              <a:gd name="connsiteY3" fmla="*/ 2654300 h 265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7550" h="2654300">
                <a:moveTo>
                  <a:pt x="0" y="0"/>
                </a:moveTo>
                <a:lnTo>
                  <a:pt x="1987550" y="2647950"/>
                </a:lnTo>
                <a:lnTo>
                  <a:pt x="1803400" y="2654300"/>
                </a:lnTo>
                <a:lnTo>
                  <a:pt x="1428266" y="26543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任意多边形 11"/>
          <p:cNvSpPr/>
          <p:nvPr>
            <p:custDataLst>
              <p:tags r:id="rId7"/>
            </p:custDataLst>
          </p:nvPr>
        </p:nvSpPr>
        <p:spPr>
          <a:xfrm>
            <a:off x="2019300" y="3708400"/>
            <a:ext cx="3848100" cy="3175000"/>
          </a:xfrm>
          <a:custGeom>
            <a:avLst/>
            <a:gdLst>
              <a:gd name="connsiteX0" fmla="*/ 3111500 w 3111500"/>
              <a:gd name="connsiteY0" fmla="*/ 0 h 2933700"/>
              <a:gd name="connsiteX1" fmla="*/ 25400 w 3111500"/>
              <a:gd name="connsiteY1" fmla="*/ 2603500 h 2933700"/>
              <a:gd name="connsiteX2" fmla="*/ 0 w 3111500"/>
              <a:gd name="connsiteY2" fmla="*/ 2933700 h 2933700"/>
              <a:gd name="connsiteX3" fmla="*/ 3111500 w 3111500"/>
              <a:gd name="connsiteY3" fmla="*/ 0 h 2933700"/>
              <a:gd name="connsiteX0-1" fmla="*/ 3111500 w 3111500"/>
              <a:gd name="connsiteY0-2" fmla="*/ 0 h 2933700"/>
              <a:gd name="connsiteX1-3" fmla="*/ 19050 w 3111500"/>
              <a:gd name="connsiteY1-4" fmla="*/ 2622550 h 2933700"/>
              <a:gd name="connsiteX2-5" fmla="*/ 0 w 3111500"/>
              <a:gd name="connsiteY2-6" fmla="*/ 2933700 h 2933700"/>
              <a:gd name="connsiteX3-7" fmla="*/ 3111500 w 3111500"/>
              <a:gd name="connsiteY3-8" fmla="*/ 0 h 2933700"/>
              <a:gd name="connsiteX0-9" fmla="*/ 3848100 w 3848100"/>
              <a:gd name="connsiteY0-10" fmla="*/ 0 h 3162300"/>
              <a:gd name="connsiteX1-11" fmla="*/ 0 w 3848100"/>
              <a:gd name="connsiteY1-12" fmla="*/ 3162300 h 3162300"/>
              <a:gd name="connsiteX2-13" fmla="*/ 736600 w 3848100"/>
              <a:gd name="connsiteY2-14" fmla="*/ 2933700 h 3162300"/>
              <a:gd name="connsiteX3-15" fmla="*/ 3848100 w 3848100"/>
              <a:gd name="connsiteY3-16" fmla="*/ 0 h 3162300"/>
              <a:gd name="connsiteX0-17" fmla="*/ 3848100 w 3848100"/>
              <a:gd name="connsiteY0-18" fmla="*/ 0 h 3175000"/>
              <a:gd name="connsiteX1-19" fmla="*/ 0 w 3848100"/>
              <a:gd name="connsiteY1-20" fmla="*/ 3162300 h 3175000"/>
              <a:gd name="connsiteX2-21" fmla="*/ 463550 w 3848100"/>
              <a:gd name="connsiteY2-22" fmla="*/ 3175000 h 3175000"/>
              <a:gd name="connsiteX3-23" fmla="*/ 3848100 w 3848100"/>
              <a:gd name="connsiteY3-24" fmla="*/ 0 h 3175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848100" h="3175000">
                <a:moveTo>
                  <a:pt x="3848100" y="0"/>
                </a:moveTo>
                <a:lnTo>
                  <a:pt x="0" y="3162300"/>
                </a:lnTo>
                <a:lnTo>
                  <a:pt x="463550" y="3175000"/>
                </a:lnTo>
                <a:lnTo>
                  <a:pt x="384810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任意多边形 13"/>
          <p:cNvSpPr/>
          <p:nvPr>
            <p:custDataLst>
              <p:tags r:id="rId8"/>
            </p:custDataLst>
          </p:nvPr>
        </p:nvSpPr>
        <p:spPr>
          <a:xfrm>
            <a:off x="6864350" y="3733800"/>
            <a:ext cx="5327650" cy="2425634"/>
          </a:xfrm>
          <a:custGeom>
            <a:avLst/>
            <a:gdLst>
              <a:gd name="connsiteX0" fmla="*/ 165100 w 5327650"/>
              <a:gd name="connsiteY0" fmla="*/ 0 h 2425634"/>
              <a:gd name="connsiteX1" fmla="*/ 5327650 w 5327650"/>
              <a:gd name="connsiteY1" fmla="*/ 1620363 h 2425634"/>
              <a:gd name="connsiteX2" fmla="*/ 5327650 w 5327650"/>
              <a:gd name="connsiteY2" fmla="*/ 2425634 h 2425634"/>
              <a:gd name="connsiteX3" fmla="*/ 0 w 5327650"/>
              <a:gd name="connsiteY3" fmla="*/ 25400 h 242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7650" h="2425634">
                <a:moveTo>
                  <a:pt x="165100" y="0"/>
                </a:moveTo>
                <a:lnTo>
                  <a:pt x="5327650" y="1620363"/>
                </a:lnTo>
                <a:lnTo>
                  <a:pt x="5327650" y="2425634"/>
                </a:lnTo>
                <a:lnTo>
                  <a:pt x="0" y="254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任意多边形 17"/>
          <p:cNvSpPr/>
          <p:nvPr>
            <p:custDataLst>
              <p:tags r:id="rId9"/>
            </p:custDataLst>
          </p:nvPr>
        </p:nvSpPr>
        <p:spPr>
          <a:xfrm>
            <a:off x="6286500" y="3980180"/>
            <a:ext cx="838654" cy="2877820"/>
          </a:xfrm>
          <a:custGeom>
            <a:avLst/>
            <a:gdLst>
              <a:gd name="connsiteX0" fmla="*/ 0 w 825954"/>
              <a:gd name="connsiteY0" fmla="*/ 0 h 2877820"/>
              <a:gd name="connsiteX1" fmla="*/ 825954 w 825954"/>
              <a:gd name="connsiteY1" fmla="*/ 2877820 h 2877820"/>
              <a:gd name="connsiteX2" fmla="*/ 463211 w 825954"/>
              <a:gd name="connsiteY2" fmla="*/ 2877820 h 287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954" h="2877820">
                <a:moveTo>
                  <a:pt x="0" y="0"/>
                </a:moveTo>
                <a:lnTo>
                  <a:pt x="825954" y="2877820"/>
                </a:lnTo>
                <a:lnTo>
                  <a:pt x="463211" y="28778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20"/>
          <p:cNvSpPr/>
          <p:nvPr>
            <p:custDataLst>
              <p:tags r:id="rId10"/>
            </p:custDataLst>
          </p:nvPr>
        </p:nvSpPr>
        <p:spPr>
          <a:xfrm>
            <a:off x="-20320" y="3860800"/>
            <a:ext cx="5374640" cy="2854960"/>
          </a:xfrm>
          <a:custGeom>
            <a:avLst/>
            <a:gdLst>
              <a:gd name="connsiteX0" fmla="*/ 10160 w 5374640"/>
              <a:gd name="connsiteY0" fmla="*/ 2072640 h 2854960"/>
              <a:gd name="connsiteX1" fmla="*/ 5232400 w 5374640"/>
              <a:gd name="connsiteY1" fmla="*/ 0 h 2854960"/>
              <a:gd name="connsiteX2" fmla="*/ 5374640 w 5374640"/>
              <a:gd name="connsiteY2" fmla="*/ 0 h 2854960"/>
              <a:gd name="connsiteX3" fmla="*/ 0 w 5374640"/>
              <a:gd name="connsiteY3" fmla="*/ 2854960 h 2854960"/>
              <a:gd name="connsiteX4" fmla="*/ 10160 w 5374640"/>
              <a:gd name="connsiteY4" fmla="*/ 2072640 h 285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4640" h="2854960">
                <a:moveTo>
                  <a:pt x="10160" y="2072640"/>
                </a:moveTo>
                <a:lnTo>
                  <a:pt x="5232400" y="0"/>
                </a:lnTo>
                <a:lnTo>
                  <a:pt x="5374640" y="0"/>
                </a:lnTo>
                <a:lnTo>
                  <a:pt x="0" y="2854960"/>
                </a:lnTo>
                <a:lnTo>
                  <a:pt x="10160" y="2072640"/>
                </a:lnTo>
                <a:close/>
              </a:path>
            </a:pathLst>
          </a:custGeom>
          <a:solidFill>
            <a:schemeClr val="accent4">
              <a:lumMod val="85000"/>
              <a:lumOff val="1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21"/>
          <p:cNvSpPr/>
          <p:nvPr>
            <p:custDataLst>
              <p:tags r:id="rId11"/>
            </p:custDataLst>
          </p:nvPr>
        </p:nvSpPr>
        <p:spPr>
          <a:xfrm>
            <a:off x="4603750" y="3886200"/>
            <a:ext cx="1454150" cy="2971800"/>
          </a:xfrm>
          <a:custGeom>
            <a:avLst/>
            <a:gdLst>
              <a:gd name="connsiteX0" fmla="*/ 1358900 w 1454150"/>
              <a:gd name="connsiteY0" fmla="*/ 0 h 2971800"/>
              <a:gd name="connsiteX1" fmla="*/ 1454150 w 1454150"/>
              <a:gd name="connsiteY1" fmla="*/ 0 h 2971800"/>
              <a:gd name="connsiteX2" fmla="*/ 736600 w 1454150"/>
              <a:gd name="connsiteY2" fmla="*/ 2965450 h 2971800"/>
              <a:gd name="connsiteX3" fmla="*/ 0 w 1454150"/>
              <a:gd name="connsiteY3" fmla="*/ 2971800 h 2971800"/>
              <a:gd name="connsiteX4" fmla="*/ 1358900 w 1454150"/>
              <a:gd name="connsiteY4" fmla="*/ 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150" h="2971800">
                <a:moveTo>
                  <a:pt x="1358900" y="0"/>
                </a:moveTo>
                <a:lnTo>
                  <a:pt x="1454150" y="0"/>
                </a:lnTo>
                <a:lnTo>
                  <a:pt x="736600" y="2965450"/>
                </a:lnTo>
                <a:lnTo>
                  <a:pt x="0" y="2971800"/>
                </a:lnTo>
                <a:lnTo>
                  <a:pt x="1358900" y="0"/>
                </a:lnTo>
                <a:close/>
              </a:path>
            </a:pathLst>
          </a:custGeom>
          <a:solidFill>
            <a:schemeClr val="accent4">
              <a:lumMod val="85000"/>
              <a:lumOff val="1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22"/>
          <p:cNvSpPr/>
          <p:nvPr>
            <p:custDataLst>
              <p:tags r:id="rId12"/>
            </p:custDataLst>
          </p:nvPr>
        </p:nvSpPr>
        <p:spPr>
          <a:xfrm>
            <a:off x="6635750" y="4203700"/>
            <a:ext cx="1987550" cy="2654300"/>
          </a:xfrm>
          <a:custGeom>
            <a:avLst/>
            <a:gdLst>
              <a:gd name="connsiteX0" fmla="*/ 0 w 1987550"/>
              <a:gd name="connsiteY0" fmla="*/ 0 h 2654300"/>
              <a:gd name="connsiteX1" fmla="*/ 1987550 w 1987550"/>
              <a:gd name="connsiteY1" fmla="*/ 2647950 h 2654300"/>
              <a:gd name="connsiteX2" fmla="*/ 1803400 w 1987550"/>
              <a:gd name="connsiteY2" fmla="*/ 2654300 h 2654300"/>
              <a:gd name="connsiteX3" fmla="*/ 1428266 w 1987550"/>
              <a:gd name="connsiteY3" fmla="*/ 2654300 h 265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7550" h="2654300">
                <a:moveTo>
                  <a:pt x="0" y="0"/>
                </a:moveTo>
                <a:lnTo>
                  <a:pt x="1987550" y="2647950"/>
                </a:lnTo>
                <a:lnTo>
                  <a:pt x="1803400" y="2654300"/>
                </a:lnTo>
                <a:lnTo>
                  <a:pt x="1428266" y="2654300"/>
                </a:lnTo>
                <a:close/>
              </a:path>
            </a:pathLst>
          </a:custGeom>
          <a:solidFill>
            <a:schemeClr val="accent4">
              <a:lumMod val="85000"/>
              <a:lumOff val="1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 23"/>
          <p:cNvSpPr/>
          <p:nvPr>
            <p:custDataLst>
              <p:tags r:id="rId13"/>
            </p:custDataLst>
          </p:nvPr>
        </p:nvSpPr>
        <p:spPr>
          <a:xfrm>
            <a:off x="2019300" y="3708400"/>
            <a:ext cx="3848100" cy="3175000"/>
          </a:xfrm>
          <a:custGeom>
            <a:avLst/>
            <a:gdLst>
              <a:gd name="connsiteX0" fmla="*/ 3111500 w 3111500"/>
              <a:gd name="connsiteY0" fmla="*/ 0 h 2933700"/>
              <a:gd name="connsiteX1" fmla="*/ 25400 w 3111500"/>
              <a:gd name="connsiteY1" fmla="*/ 2603500 h 2933700"/>
              <a:gd name="connsiteX2" fmla="*/ 0 w 3111500"/>
              <a:gd name="connsiteY2" fmla="*/ 2933700 h 2933700"/>
              <a:gd name="connsiteX3" fmla="*/ 3111500 w 3111500"/>
              <a:gd name="connsiteY3" fmla="*/ 0 h 2933700"/>
              <a:gd name="connsiteX0-1" fmla="*/ 3111500 w 3111500"/>
              <a:gd name="connsiteY0-2" fmla="*/ 0 h 2933700"/>
              <a:gd name="connsiteX1-3" fmla="*/ 19050 w 3111500"/>
              <a:gd name="connsiteY1-4" fmla="*/ 2622550 h 2933700"/>
              <a:gd name="connsiteX2-5" fmla="*/ 0 w 3111500"/>
              <a:gd name="connsiteY2-6" fmla="*/ 2933700 h 2933700"/>
              <a:gd name="connsiteX3-7" fmla="*/ 3111500 w 3111500"/>
              <a:gd name="connsiteY3-8" fmla="*/ 0 h 2933700"/>
              <a:gd name="connsiteX0-9" fmla="*/ 3848100 w 3848100"/>
              <a:gd name="connsiteY0-10" fmla="*/ 0 h 3162300"/>
              <a:gd name="connsiteX1-11" fmla="*/ 0 w 3848100"/>
              <a:gd name="connsiteY1-12" fmla="*/ 3162300 h 3162300"/>
              <a:gd name="connsiteX2-13" fmla="*/ 736600 w 3848100"/>
              <a:gd name="connsiteY2-14" fmla="*/ 2933700 h 3162300"/>
              <a:gd name="connsiteX3-15" fmla="*/ 3848100 w 3848100"/>
              <a:gd name="connsiteY3-16" fmla="*/ 0 h 3162300"/>
              <a:gd name="connsiteX0-17" fmla="*/ 3848100 w 3848100"/>
              <a:gd name="connsiteY0-18" fmla="*/ 0 h 3175000"/>
              <a:gd name="connsiteX1-19" fmla="*/ 0 w 3848100"/>
              <a:gd name="connsiteY1-20" fmla="*/ 3162300 h 3175000"/>
              <a:gd name="connsiteX2-21" fmla="*/ 463550 w 3848100"/>
              <a:gd name="connsiteY2-22" fmla="*/ 3175000 h 3175000"/>
              <a:gd name="connsiteX3-23" fmla="*/ 3848100 w 3848100"/>
              <a:gd name="connsiteY3-24" fmla="*/ 0 h 3175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848100" h="3175000">
                <a:moveTo>
                  <a:pt x="3848100" y="0"/>
                </a:moveTo>
                <a:lnTo>
                  <a:pt x="0" y="3162300"/>
                </a:lnTo>
                <a:lnTo>
                  <a:pt x="463550" y="3175000"/>
                </a:lnTo>
                <a:lnTo>
                  <a:pt x="3848100" y="0"/>
                </a:lnTo>
                <a:close/>
              </a:path>
            </a:pathLst>
          </a:custGeom>
          <a:solidFill>
            <a:schemeClr val="accent4">
              <a:lumMod val="85000"/>
              <a:lumOff val="1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24"/>
          <p:cNvSpPr/>
          <p:nvPr>
            <p:custDataLst>
              <p:tags r:id="rId14"/>
            </p:custDataLst>
          </p:nvPr>
        </p:nvSpPr>
        <p:spPr>
          <a:xfrm>
            <a:off x="6864350" y="3733800"/>
            <a:ext cx="5327650" cy="2425634"/>
          </a:xfrm>
          <a:custGeom>
            <a:avLst/>
            <a:gdLst>
              <a:gd name="connsiteX0" fmla="*/ 165100 w 5327650"/>
              <a:gd name="connsiteY0" fmla="*/ 0 h 2425634"/>
              <a:gd name="connsiteX1" fmla="*/ 5327650 w 5327650"/>
              <a:gd name="connsiteY1" fmla="*/ 1620363 h 2425634"/>
              <a:gd name="connsiteX2" fmla="*/ 5327650 w 5327650"/>
              <a:gd name="connsiteY2" fmla="*/ 2425634 h 2425634"/>
              <a:gd name="connsiteX3" fmla="*/ 0 w 5327650"/>
              <a:gd name="connsiteY3" fmla="*/ 25400 h 242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7650" h="2425634">
                <a:moveTo>
                  <a:pt x="165100" y="0"/>
                </a:moveTo>
                <a:lnTo>
                  <a:pt x="5327650" y="1620363"/>
                </a:lnTo>
                <a:lnTo>
                  <a:pt x="5327650" y="2425634"/>
                </a:lnTo>
                <a:lnTo>
                  <a:pt x="0" y="25400"/>
                </a:lnTo>
                <a:close/>
              </a:path>
            </a:pathLst>
          </a:custGeom>
          <a:solidFill>
            <a:schemeClr val="accent4">
              <a:lumMod val="85000"/>
              <a:lumOff val="1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25"/>
          <p:cNvSpPr/>
          <p:nvPr>
            <p:custDataLst>
              <p:tags r:id="rId15"/>
            </p:custDataLst>
          </p:nvPr>
        </p:nvSpPr>
        <p:spPr>
          <a:xfrm>
            <a:off x="6286500" y="3980180"/>
            <a:ext cx="838654" cy="2877820"/>
          </a:xfrm>
          <a:custGeom>
            <a:avLst/>
            <a:gdLst>
              <a:gd name="connsiteX0" fmla="*/ 0 w 825954"/>
              <a:gd name="connsiteY0" fmla="*/ 0 h 2877820"/>
              <a:gd name="connsiteX1" fmla="*/ 825954 w 825954"/>
              <a:gd name="connsiteY1" fmla="*/ 2877820 h 2877820"/>
              <a:gd name="connsiteX2" fmla="*/ 463211 w 825954"/>
              <a:gd name="connsiteY2" fmla="*/ 2877820 h 287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954" h="2877820">
                <a:moveTo>
                  <a:pt x="0" y="0"/>
                </a:moveTo>
                <a:lnTo>
                  <a:pt x="825954" y="2877820"/>
                </a:lnTo>
                <a:lnTo>
                  <a:pt x="463211" y="2877820"/>
                </a:lnTo>
                <a:close/>
              </a:path>
            </a:pathLst>
          </a:custGeom>
          <a:solidFill>
            <a:schemeClr val="accent4">
              <a:lumMod val="85000"/>
              <a:lumOff val="1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>
            <p:custDataLst>
              <p:tags r:id="rId16"/>
            </p:custDataLst>
          </p:nvPr>
        </p:nvCxnSpPr>
        <p:spPr>
          <a:xfrm flipV="1">
            <a:off x="1085850" y="4816928"/>
            <a:ext cx="2294164" cy="118382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>
            <p:custDataLst>
              <p:tags r:id="rId17"/>
            </p:custDataLst>
          </p:nvPr>
        </p:nvCxnSpPr>
        <p:spPr>
          <a:xfrm flipH="1">
            <a:off x="3118757" y="3837214"/>
            <a:ext cx="2481943" cy="17716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>
            <p:custDataLst>
              <p:tags r:id="rId18"/>
            </p:custDataLst>
          </p:nvPr>
        </p:nvCxnSpPr>
        <p:spPr>
          <a:xfrm flipH="1">
            <a:off x="5241471" y="3708400"/>
            <a:ext cx="759279" cy="143510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19"/>
            </p:custDataLst>
          </p:nvPr>
        </p:nvCxnSpPr>
        <p:spPr>
          <a:xfrm flipH="1">
            <a:off x="5747657" y="4718957"/>
            <a:ext cx="310243" cy="2139043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>
            <p:custDataLst>
              <p:tags r:id="rId20"/>
            </p:custDataLst>
          </p:nvPr>
        </p:nvCxnSpPr>
        <p:spPr>
          <a:xfrm>
            <a:off x="8139793" y="4474029"/>
            <a:ext cx="3927021" cy="1877785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任意多边形 37"/>
          <p:cNvSpPr/>
          <p:nvPr>
            <p:custDataLst>
              <p:tags r:id="rId21"/>
            </p:custDataLst>
          </p:nvPr>
        </p:nvSpPr>
        <p:spPr>
          <a:xfrm>
            <a:off x="7201807" y="4274545"/>
            <a:ext cx="4244718" cy="2566930"/>
          </a:xfrm>
          <a:custGeom>
            <a:avLst/>
            <a:gdLst>
              <a:gd name="connsiteX0" fmla="*/ 242371 w 4263527"/>
              <a:gd name="connsiteY0" fmla="*/ 44067 h 2566930"/>
              <a:gd name="connsiteX1" fmla="*/ 4263527 w 4263527"/>
              <a:gd name="connsiteY1" fmla="*/ 2544896 h 2566930"/>
              <a:gd name="connsiteX2" fmla="*/ 2566930 w 4263527"/>
              <a:gd name="connsiteY2" fmla="*/ 2566930 h 2566930"/>
              <a:gd name="connsiteX3" fmla="*/ 0 w 4263527"/>
              <a:gd name="connsiteY3" fmla="*/ 0 h 2566930"/>
              <a:gd name="connsiteX4" fmla="*/ 242371 w 4263527"/>
              <a:gd name="connsiteY4" fmla="*/ 44067 h 256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3527" h="2566930">
                <a:moveTo>
                  <a:pt x="242371" y="44067"/>
                </a:moveTo>
                <a:lnTo>
                  <a:pt x="4263527" y="2544896"/>
                </a:lnTo>
                <a:lnTo>
                  <a:pt x="2566930" y="2566930"/>
                </a:lnTo>
                <a:lnTo>
                  <a:pt x="0" y="0"/>
                </a:lnTo>
                <a:lnTo>
                  <a:pt x="242371" y="440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>
            <p:custDataLst>
              <p:tags r:id="rId22"/>
            </p:custDataLst>
          </p:nvPr>
        </p:nvSpPr>
        <p:spPr>
          <a:xfrm flipV="1">
            <a:off x="3348497" y="1823390"/>
            <a:ext cx="4504406" cy="1749136"/>
          </a:xfrm>
          <a:prstGeom prst="triangle">
            <a:avLst/>
          </a:pr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>
            <p:custDataLst>
              <p:tags r:id="rId23"/>
            </p:custDataLst>
          </p:nvPr>
        </p:nvSpPr>
        <p:spPr>
          <a:xfrm flipV="1">
            <a:off x="4575810" y="-11048"/>
            <a:ext cx="3052608" cy="1185379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4"/>
            </p:custDataLst>
          </p:nvPr>
        </p:nvSpPr>
        <p:spPr>
          <a:xfrm>
            <a:off x="1809750" y="1740948"/>
            <a:ext cx="8572500" cy="102739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5"/>
            </p:custDataLst>
          </p:nvPr>
        </p:nvSpPr>
        <p:spPr>
          <a:xfrm>
            <a:off x="1809750" y="2875758"/>
            <a:ext cx="8572500" cy="79412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8"/>
            </p:custDataLst>
          </p:nvPr>
        </p:nvSpPr>
        <p:spPr>
          <a:xfrm>
            <a:off x="508000" y="893979"/>
            <a:ext cx="267855" cy="2678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10"/>
            </p:custDataLst>
          </p:nvPr>
        </p:nvSpPr>
        <p:spPr>
          <a:xfrm>
            <a:off x="508000" y="893979"/>
            <a:ext cx="267855" cy="2678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1" name="标题 10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8"/>
            </p:custDataLst>
          </p:nvPr>
        </p:nvSpPr>
        <p:spPr>
          <a:xfrm>
            <a:off x="508000" y="603827"/>
            <a:ext cx="267855" cy="2678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97.xml"/><Relationship Id="rId16" Type="http://schemas.openxmlformats.org/officeDocument/2006/relationships/tags" Target="../tags/tag96.xml"/><Relationship Id="rId15" Type="http://schemas.openxmlformats.org/officeDocument/2006/relationships/tags" Target="../tags/tag95.xml"/><Relationship Id="rId14" Type="http://schemas.openxmlformats.org/officeDocument/2006/relationships/tags" Target="../tags/tag94.xml"/><Relationship Id="rId13" Type="http://schemas.openxmlformats.org/officeDocument/2006/relationships/tags" Target="../tags/tag93.xml"/><Relationship Id="rId12" Type="http://schemas.openxmlformats.org/officeDocument/2006/relationships/tags" Target="../tags/tag9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1.xml"/><Relationship Id="rId4" Type="http://schemas.openxmlformats.org/officeDocument/2006/relationships/image" Target="../media/image4.jpeg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213.xml"/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8" Type="http://schemas.openxmlformats.org/officeDocument/2006/relationships/tags" Target="../tags/tag109.xml"/><Relationship Id="rId7" Type="http://schemas.openxmlformats.org/officeDocument/2006/relationships/tags" Target="../tags/tag108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8" Type="http://schemas.openxmlformats.org/officeDocument/2006/relationships/notesSlide" Target="../notesSlides/notesSlide2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117.xml"/><Relationship Id="rId15" Type="http://schemas.openxmlformats.org/officeDocument/2006/relationships/tags" Target="../tags/tag116.xml"/><Relationship Id="rId14" Type="http://schemas.openxmlformats.org/officeDocument/2006/relationships/tags" Target="../tags/tag115.xml"/><Relationship Id="rId13" Type="http://schemas.openxmlformats.org/officeDocument/2006/relationships/tags" Target="../tags/tag114.xml"/><Relationship Id="rId12" Type="http://schemas.openxmlformats.org/officeDocument/2006/relationships/tags" Target="../tags/tag113.xml"/><Relationship Id="rId11" Type="http://schemas.openxmlformats.org/officeDocument/2006/relationships/tags" Target="../tags/tag112.xml"/><Relationship Id="rId10" Type="http://schemas.openxmlformats.org/officeDocument/2006/relationships/tags" Target="../tags/tag111.xml"/><Relationship Id="rId1" Type="http://schemas.openxmlformats.org/officeDocument/2006/relationships/tags" Target="../tags/tag10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26.xml"/><Relationship Id="rId8" Type="http://schemas.openxmlformats.org/officeDocument/2006/relationships/tags" Target="../tags/tag125.xml"/><Relationship Id="rId7" Type="http://schemas.openxmlformats.org/officeDocument/2006/relationships/tags" Target="../tags/tag124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4" Type="http://schemas.openxmlformats.org/officeDocument/2006/relationships/notesSlide" Target="../notesSlides/notesSlide3.xml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129.xml"/><Relationship Id="rId11" Type="http://schemas.openxmlformats.org/officeDocument/2006/relationships/tags" Target="../tags/tag128.xml"/><Relationship Id="rId10" Type="http://schemas.openxmlformats.org/officeDocument/2006/relationships/tags" Target="../tags/tag127.xml"/><Relationship Id="rId1" Type="http://schemas.openxmlformats.org/officeDocument/2006/relationships/tags" Target="../tags/tag11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8" Type="http://schemas.openxmlformats.org/officeDocument/2006/relationships/notesSlide" Target="../notesSlides/notesSlide4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145.xml"/><Relationship Id="rId15" Type="http://schemas.openxmlformats.org/officeDocument/2006/relationships/tags" Target="../tags/tag144.xml"/><Relationship Id="rId14" Type="http://schemas.openxmlformats.org/officeDocument/2006/relationships/tags" Target="../tags/tag143.xml"/><Relationship Id="rId13" Type="http://schemas.openxmlformats.org/officeDocument/2006/relationships/tags" Target="../tags/tag142.xml"/><Relationship Id="rId12" Type="http://schemas.openxmlformats.org/officeDocument/2006/relationships/tags" Target="../tags/tag14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tags" Target="../tags/tag130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54.xml"/><Relationship Id="rId8" Type="http://schemas.openxmlformats.org/officeDocument/2006/relationships/tags" Target="../tags/tag153.xml"/><Relationship Id="rId7" Type="http://schemas.openxmlformats.org/officeDocument/2006/relationships/tags" Target="../tags/tag152.xml"/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tags" Target="../tags/tag149.xml"/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8" Type="http://schemas.openxmlformats.org/officeDocument/2006/relationships/notesSlide" Target="../notesSlides/notesSlide5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161.xml"/><Relationship Id="rId15" Type="http://schemas.openxmlformats.org/officeDocument/2006/relationships/tags" Target="../tags/tag160.xml"/><Relationship Id="rId14" Type="http://schemas.openxmlformats.org/officeDocument/2006/relationships/tags" Target="../tags/tag159.xml"/><Relationship Id="rId13" Type="http://schemas.openxmlformats.org/officeDocument/2006/relationships/tags" Target="../tags/tag158.xml"/><Relationship Id="rId12" Type="http://schemas.openxmlformats.org/officeDocument/2006/relationships/tags" Target="../tags/tag157.xml"/><Relationship Id="rId11" Type="http://schemas.openxmlformats.org/officeDocument/2006/relationships/tags" Target="../tags/tag156.xml"/><Relationship Id="rId10" Type="http://schemas.openxmlformats.org/officeDocument/2006/relationships/tags" Target="../tags/tag155.xml"/><Relationship Id="rId1" Type="http://schemas.openxmlformats.org/officeDocument/2006/relationships/tags" Target="../tags/tag146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70.xml"/><Relationship Id="rId8" Type="http://schemas.openxmlformats.org/officeDocument/2006/relationships/tags" Target="../tags/tag169.xml"/><Relationship Id="rId7" Type="http://schemas.openxmlformats.org/officeDocument/2006/relationships/tags" Target="../tags/tag168.xml"/><Relationship Id="rId6" Type="http://schemas.openxmlformats.org/officeDocument/2006/relationships/tags" Target="../tags/tag167.xml"/><Relationship Id="rId5" Type="http://schemas.openxmlformats.org/officeDocument/2006/relationships/tags" Target="../tags/tag166.xml"/><Relationship Id="rId4" Type="http://schemas.openxmlformats.org/officeDocument/2006/relationships/tags" Target="../tags/tag165.xml"/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4" Type="http://schemas.openxmlformats.org/officeDocument/2006/relationships/notesSlide" Target="../notesSlides/notesSlide6.xml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173.xml"/><Relationship Id="rId11" Type="http://schemas.openxmlformats.org/officeDocument/2006/relationships/tags" Target="../tags/tag172.xml"/><Relationship Id="rId10" Type="http://schemas.openxmlformats.org/officeDocument/2006/relationships/tags" Target="../tags/tag171.xml"/><Relationship Id="rId1" Type="http://schemas.openxmlformats.org/officeDocument/2006/relationships/tags" Target="../tags/tag16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82.xml"/><Relationship Id="rId8" Type="http://schemas.openxmlformats.org/officeDocument/2006/relationships/tags" Target="../tags/tag181.xml"/><Relationship Id="rId7" Type="http://schemas.openxmlformats.org/officeDocument/2006/relationships/tags" Target="../tags/tag180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8" Type="http://schemas.openxmlformats.org/officeDocument/2006/relationships/notesSlide" Target="../notesSlides/notesSlide7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189.xml"/><Relationship Id="rId15" Type="http://schemas.openxmlformats.org/officeDocument/2006/relationships/tags" Target="../tags/tag188.xml"/><Relationship Id="rId14" Type="http://schemas.openxmlformats.org/officeDocument/2006/relationships/tags" Target="../tags/tag187.xml"/><Relationship Id="rId13" Type="http://schemas.openxmlformats.org/officeDocument/2006/relationships/tags" Target="../tags/tag186.xml"/><Relationship Id="rId12" Type="http://schemas.openxmlformats.org/officeDocument/2006/relationships/tags" Target="../tags/tag185.xml"/><Relationship Id="rId11" Type="http://schemas.openxmlformats.org/officeDocument/2006/relationships/tags" Target="../tags/tag184.xml"/><Relationship Id="rId10" Type="http://schemas.openxmlformats.org/officeDocument/2006/relationships/tags" Target="../tags/tag183.xml"/><Relationship Id="rId1" Type="http://schemas.openxmlformats.org/officeDocument/2006/relationships/tags" Target="../tags/tag17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98.xml"/><Relationship Id="rId8" Type="http://schemas.openxmlformats.org/officeDocument/2006/relationships/tags" Target="../tags/tag197.xml"/><Relationship Id="rId7" Type="http://schemas.openxmlformats.org/officeDocument/2006/relationships/tags" Target="../tags/tag196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Relationship Id="rId3" Type="http://schemas.openxmlformats.org/officeDocument/2006/relationships/tags" Target="../tags/tag192.xml"/><Relationship Id="rId21" Type="http://schemas.openxmlformats.org/officeDocument/2006/relationships/notesSlide" Target="../notesSlides/notesSlide8.xml"/><Relationship Id="rId20" Type="http://schemas.openxmlformats.org/officeDocument/2006/relationships/slideLayout" Target="../slideLayouts/slideLayout7.xml"/><Relationship Id="rId2" Type="http://schemas.openxmlformats.org/officeDocument/2006/relationships/tags" Target="../tags/tag191.xml"/><Relationship Id="rId19" Type="http://schemas.openxmlformats.org/officeDocument/2006/relationships/tags" Target="../tags/tag208.xml"/><Relationship Id="rId18" Type="http://schemas.openxmlformats.org/officeDocument/2006/relationships/tags" Target="../tags/tag207.xml"/><Relationship Id="rId17" Type="http://schemas.openxmlformats.org/officeDocument/2006/relationships/tags" Target="../tags/tag206.xml"/><Relationship Id="rId16" Type="http://schemas.openxmlformats.org/officeDocument/2006/relationships/tags" Target="../tags/tag205.xml"/><Relationship Id="rId15" Type="http://schemas.openxmlformats.org/officeDocument/2006/relationships/tags" Target="../tags/tag204.xml"/><Relationship Id="rId14" Type="http://schemas.openxmlformats.org/officeDocument/2006/relationships/tags" Target="../tags/tag203.xml"/><Relationship Id="rId13" Type="http://schemas.openxmlformats.org/officeDocument/2006/relationships/tags" Target="../tags/tag202.xml"/><Relationship Id="rId12" Type="http://schemas.openxmlformats.org/officeDocument/2006/relationships/tags" Target="../tags/tag201.xml"/><Relationship Id="rId11" Type="http://schemas.openxmlformats.org/officeDocument/2006/relationships/tags" Target="../tags/tag200.xml"/><Relationship Id="rId10" Type="http://schemas.openxmlformats.org/officeDocument/2006/relationships/tags" Target="../tags/tag199.xml"/><Relationship Id="rId1" Type="http://schemas.openxmlformats.org/officeDocument/2006/relationships/tags" Target="../tags/tag19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0.xml"/><Relationship Id="rId1" Type="http://schemas.openxmlformats.org/officeDocument/2006/relationships/tags" Target="../tags/tag20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962025" y="304165"/>
            <a:ext cx="10602595" cy="10140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>
                <a:solidFill>
                  <a:schemeClr val="tx1"/>
                </a:solidFill>
              </a:rPr>
              <a:t>师范生技能实训与认证：一个逻辑、四项标准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962023" y="5550195"/>
            <a:ext cx="10040274" cy="891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R="0" lvl="0" indent="0" algn="just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0" sz="24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Arial" panose="020B0604020202020204"/>
                <a:ea typeface="黑体" panose="0201060003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b="1" dirty="0">
                <a:latin typeface="+mn-lt"/>
                <a:ea typeface="+mn-ea"/>
              </a:rPr>
              <a:t>教科院 </a:t>
            </a:r>
            <a:r>
              <a:rPr lang="en-US" altLang="zh-CN" b="1" dirty="0">
                <a:latin typeface="+mn-lt"/>
                <a:ea typeface="+mn-ea"/>
              </a:rPr>
              <a:t>· </a:t>
            </a:r>
            <a:r>
              <a:rPr lang="zh-CN" altLang="en-US" b="1" dirty="0">
                <a:latin typeface="+mn-lt"/>
                <a:ea typeface="+mn-ea"/>
              </a:rPr>
              <a:t>张和平</a:t>
            </a:r>
            <a:endParaRPr lang="zh-CN" altLang="en-US" b="1" dirty="0">
              <a:latin typeface="+mn-lt"/>
              <a:ea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508000" y="677447"/>
            <a:ext cx="267855" cy="2678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pic>
        <p:nvPicPr>
          <p:cNvPr id="4" name="图片 3" descr="QQ图片20190702082652"/>
          <p:cNvPicPr>
            <a:picLocks noChangeAspect="1"/>
          </p:cNvPicPr>
          <p:nvPr/>
        </p:nvPicPr>
        <p:blipFill>
          <a:blip r:embed="rId4"/>
          <a:srcRect t="17911" b="27616"/>
          <a:stretch>
            <a:fillRect/>
          </a:stretch>
        </p:blipFill>
        <p:spPr>
          <a:xfrm>
            <a:off x="1017905" y="1551305"/>
            <a:ext cx="10057765" cy="364617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53180" y="4827270"/>
            <a:ext cx="8171180" cy="1251585"/>
          </a:xfrm>
        </p:spPr>
        <p:txBody>
          <a:bodyPr/>
          <a:lstStyle/>
          <a:p>
            <a:r>
              <a:rPr lang="zh-CN" altLang="en-US" sz="5400"/>
              <a:t>谢谢</a:t>
            </a:r>
            <a:r>
              <a:rPr lang="en-US" altLang="zh-CN" sz="5400"/>
              <a:t>·</a:t>
            </a:r>
            <a:r>
              <a:rPr lang="zh-CN" altLang="en-US" sz="5400"/>
              <a:t>敬请批评指正</a:t>
            </a:r>
            <a:endParaRPr lang="zh-CN" altLang="en-US" sz="540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6831329" y="6023293"/>
            <a:ext cx="5153025" cy="792820"/>
          </a:xfrm>
        </p:spPr>
        <p:txBody>
          <a:bodyPr/>
          <a:lstStyle/>
          <a:p>
            <a:pPr algn="dist"/>
            <a:r>
              <a:rPr lang="en-US" altLang="zh-CN" sz="4000"/>
              <a:t>THANK YOU</a:t>
            </a:r>
            <a:endParaRPr lang="en-US" altLang="zh-CN" sz="4000"/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>
            <p:custDataLst>
              <p:tags r:id="rId1"/>
            </p:custDataLst>
          </p:nvPr>
        </p:nvSpPr>
        <p:spPr>
          <a:xfrm>
            <a:off x="0" y="2514600"/>
            <a:ext cx="4169664" cy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>
            <p:custDataLst>
              <p:tags r:id="rId2"/>
            </p:custDataLst>
          </p:nvPr>
        </p:nvSpPr>
        <p:spPr>
          <a:xfrm>
            <a:off x="0" y="2657475"/>
            <a:ext cx="3998976" cy="172935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泰勒理论</a:t>
            </a:r>
            <a:endParaRPr lang="zh-CN" altLang="en-US" sz="66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6" name="文本框 75"/>
          <p:cNvSpPr txBox="1"/>
          <p:nvPr>
            <p:custDataLst>
              <p:tags r:id="rId3"/>
            </p:custDataLst>
          </p:nvPr>
        </p:nvSpPr>
        <p:spPr>
          <a:xfrm>
            <a:off x="127000" y="64135"/>
            <a:ext cx="9836785" cy="172910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 lnSpcReduction="10000"/>
          </a:bodyPr>
          <a:p>
            <a:pPr algn="l"/>
            <a:r>
              <a:rPr lang="zh-CN" altLang="en-US" sz="5400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■</a:t>
            </a:r>
            <a:r>
              <a:rPr lang="en-US" altLang="zh-CN" sz="5400">
                <a:solidFill>
                  <a:srgbClr val="2F5597"/>
                </a:solidFill>
                <a:latin typeface="+mj-lt"/>
                <a:ea typeface="+mj-ea"/>
                <a:cs typeface="+mj-cs"/>
              </a:rPr>
              <a:t> 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学校教育如何改变学生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?</a:t>
            </a:r>
            <a:endParaRPr lang="en-US" altLang="zh-CN" sz="4000" b="1">
              <a:solidFill>
                <a:srgbClr val="2F559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2" name="文本框 91"/>
          <p:cNvSpPr txBox="1"/>
          <p:nvPr>
            <p:custDataLst>
              <p:tags r:id="rId4"/>
            </p:custDataLst>
          </p:nvPr>
        </p:nvSpPr>
        <p:spPr>
          <a:xfrm>
            <a:off x="5436870" y="2506980"/>
            <a:ext cx="2703195" cy="739775"/>
          </a:xfrm>
          <a:prstGeom prst="rect">
            <a:avLst/>
          </a:prstGeom>
          <a:ln>
            <a:noFill/>
          </a:ln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 dirty="0" err="1">
                <a:solidFill>
                  <a:schemeClr val="tx1"/>
                </a:solidFill>
              </a:rPr>
              <a:t>聚焦核心知识和关键能力，精选的</a:t>
            </a:r>
            <a:endParaRPr lang="zh-CN" altLang="en-US" sz="1800" dirty="0" err="1">
              <a:solidFill>
                <a:schemeClr val="tx1"/>
              </a:solidFill>
            </a:endParaRPr>
          </a:p>
        </p:txBody>
      </p:sp>
      <p:sp>
        <p:nvSpPr>
          <p:cNvPr id="93" name="文本框 92"/>
          <p:cNvSpPr txBox="1"/>
          <p:nvPr>
            <p:custDataLst>
              <p:tags r:id="rId5"/>
            </p:custDataLst>
          </p:nvPr>
        </p:nvSpPr>
        <p:spPr>
          <a:xfrm>
            <a:off x="5436870" y="1910715"/>
            <a:ext cx="2703195" cy="58229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①什么教育目标</a:t>
            </a:r>
            <a:endParaRPr lang="zh-CN" altLang="en-US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4" name="矩形 93"/>
          <p:cNvSpPr/>
          <p:nvPr>
            <p:custDataLst>
              <p:tags r:id="rId6"/>
            </p:custDataLst>
          </p:nvPr>
        </p:nvSpPr>
        <p:spPr>
          <a:xfrm flipH="1">
            <a:off x="5228590" y="2277110"/>
            <a:ext cx="83185" cy="712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5" name="文本框 94"/>
          <p:cNvSpPr txBox="1"/>
          <p:nvPr>
            <p:custDataLst>
              <p:tags r:id="rId7"/>
            </p:custDataLst>
          </p:nvPr>
        </p:nvSpPr>
        <p:spPr>
          <a:xfrm>
            <a:off x="5436870" y="4349750"/>
            <a:ext cx="2703195" cy="739775"/>
          </a:xfrm>
          <a:prstGeom prst="rect">
            <a:avLst/>
          </a:prstGeom>
          <a:ln>
            <a:noFill/>
          </a:ln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强调深度参与，体验式的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96" name="文本框 95"/>
          <p:cNvSpPr txBox="1"/>
          <p:nvPr>
            <p:custDataLst>
              <p:tags r:id="rId8"/>
            </p:custDataLst>
          </p:nvPr>
        </p:nvSpPr>
        <p:spPr>
          <a:xfrm>
            <a:off x="5436870" y="3753485"/>
            <a:ext cx="2703195" cy="58229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b="1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③</a:t>
            </a:r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如何组织活动</a:t>
            </a:r>
            <a:endParaRPr lang="zh-CN" alt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7" name="矩形 96"/>
          <p:cNvSpPr/>
          <p:nvPr>
            <p:custDataLst>
              <p:tags r:id="rId9"/>
            </p:custDataLst>
          </p:nvPr>
        </p:nvSpPr>
        <p:spPr>
          <a:xfrm flipH="1">
            <a:off x="5228590" y="4119880"/>
            <a:ext cx="83185" cy="712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8" name="文本框 97"/>
          <p:cNvSpPr txBox="1"/>
          <p:nvPr>
            <p:custDataLst>
              <p:tags r:id="rId10"/>
            </p:custDataLst>
          </p:nvPr>
        </p:nvSpPr>
        <p:spPr>
          <a:xfrm>
            <a:off x="8622030" y="2506980"/>
            <a:ext cx="2703195" cy="739775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对标的，</a:t>
            </a:r>
            <a:r>
              <a:rPr lang="zh-CN" altLang="en-US" sz="1800">
                <a:solidFill>
                  <a:schemeClr val="tx1"/>
                </a:solidFill>
                <a:sym typeface="+mn-ea"/>
              </a:rPr>
              <a:t>精心设计的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99" name="文本框 98"/>
          <p:cNvSpPr txBox="1"/>
          <p:nvPr>
            <p:custDataLst>
              <p:tags r:id="rId11"/>
            </p:custDataLst>
          </p:nvPr>
        </p:nvSpPr>
        <p:spPr>
          <a:xfrm>
            <a:off x="8622030" y="1910715"/>
            <a:ext cx="2703195" cy="582295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b="1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②</a:t>
            </a:r>
            <a:r>
              <a:rPr lang="zh-CN" altLang="en-US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哪些教育活动</a:t>
            </a:r>
            <a:endParaRPr lang="zh-CN" altLang="en-US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0" name="矩形 99"/>
          <p:cNvSpPr/>
          <p:nvPr>
            <p:custDataLst>
              <p:tags r:id="rId12"/>
            </p:custDataLst>
          </p:nvPr>
        </p:nvSpPr>
        <p:spPr>
          <a:xfrm flipH="1">
            <a:off x="8413115" y="2277110"/>
            <a:ext cx="83185" cy="712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1" name="文本框 100"/>
          <p:cNvSpPr txBox="1"/>
          <p:nvPr>
            <p:custDataLst>
              <p:tags r:id="rId13"/>
            </p:custDataLst>
          </p:nvPr>
        </p:nvSpPr>
        <p:spPr>
          <a:xfrm>
            <a:off x="8622030" y="4349750"/>
            <a:ext cx="2703195" cy="739775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多维度的，基于证据的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" name="文本框 101"/>
          <p:cNvSpPr txBox="1"/>
          <p:nvPr>
            <p:custDataLst>
              <p:tags r:id="rId14"/>
            </p:custDataLst>
          </p:nvPr>
        </p:nvSpPr>
        <p:spPr>
          <a:xfrm>
            <a:off x="8622030" y="3753485"/>
            <a:ext cx="2703195" cy="582295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b="1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④</a:t>
            </a:r>
            <a:r>
              <a:rPr lang="zh-CN" altLang="en-US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如何评估达成度</a:t>
            </a:r>
            <a:endParaRPr lang="zh-CN" altLang="en-US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3" name="矩形 102"/>
          <p:cNvSpPr/>
          <p:nvPr>
            <p:custDataLst>
              <p:tags r:id="rId15"/>
            </p:custDataLst>
          </p:nvPr>
        </p:nvSpPr>
        <p:spPr>
          <a:xfrm flipH="1">
            <a:off x="8413115" y="4119880"/>
            <a:ext cx="83185" cy="712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6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0" y="2514600"/>
            <a:ext cx="4169664" cy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>
            <p:custDataLst>
              <p:tags r:id="rId2"/>
            </p:custDataLst>
          </p:nvPr>
        </p:nvSpPr>
        <p:spPr>
          <a:xfrm>
            <a:off x="0" y="2657475"/>
            <a:ext cx="3998976" cy="172935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泰勒逻辑</a:t>
            </a:r>
            <a:endParaRPr lang="zh-CN" altLang="en-US" sz="66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252210" y="1118235"/>
            <a:ext cx="4526280" cy="634365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国外一流大学 </a:t>
            </a:r>
            <a:r>
              <a:rPr lang="zh-CN" alt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US" altLang="zh-C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 flipH="1">
            <a:off x="5913755" y="1389380"/>
            <a:ext cx="114300" cy="828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6252210" y="2907665"/>
            <a:ext cx="4526280" cy="634365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师范专业认证</a:t>
            </a:r>
            <a:endParaRPr lang="zh-CN" altLang="en-US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矩形 9"/>
          <p:cNvSpPr/>
          <p:nvPr>
            <p:custDataLst>
              <p:tags r:id="rId6"/>
            </p:custDataLst>
          </p:nvPr>
        </p:nvSpPr>
        <p:spPr>
          <a:xfrm flipH="1">
            <a:off x="5913755" y="3179445"/>
            <a:ext cx="114300" cy="828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文本框 32"/>
          <p:cNvSpPr txBox="1"/>
          <p:nvPr>
            <p:custDataLst>
              <p:tags r:id="rId7"/>
            </p:custDataLst>
          </p:nvPr>
        </p:nvSpPr>
        <p:spPr>
          <a:xfrm>
            <a:off x="6252210" y="4697730"/>
            <a:ext cx="4526280" cy="634365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我们的教育</a:t>
            </a:r>
            <a:endParaRPr lang="zh-CN" alt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矩形 11"/>
          <p:cNvSpPr/>
          <p:nvPr>
            <p:custDataLst>
              <p:tags r:id="rId8"/>
            </p:custDataLst>
          </p:nvPr>
        </p:nvSpPr>
        <p:spPr>
          <a:xfrm flipH="1">
            <a:off x="5913755" y="4968875"/>
            <a:ext cx="114300" cy="828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483600" y="1169035"/>
            <a:ext cx="4057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√</a:t>
            </a:r>
            <a:endParaRPr lang="en-US" altLang="zh-C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文本框 19"/>
          <p:cNvSpPr txBox="1"/>
          <p:nvPr>
            <p:custDataLst>
              <p:tags r:id="rId9"/>
            </p:custDataLst>
          </p:nvPr>
        </p:nvSpPr>
        <p:spPr>
          <a:xfrm>
            <a:off x="6188710" y="1808480"/>
            <a:ext cx="4526280" cy="721995"/>
          </a:xfrm>
          <a:prstGeom prst="rect">
            <a:avLst/>
          </a:prstGeom>
        </p:spPr>
        <p:txBody>
          <a:bodyPr wrap="square">
            <a:normAutofit lnSpcReduction="10000"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2000" dirty="0" err="1">
                <a:solidFill>
                  <a:schemeClr val="tx1"/>
                </a:solidFill>
              </a:rPr>
              <a:t>清晰的愿景、目标、教育活动设计、严谨的学习成果评估</a:t>
            </a:r>
            <a:endParaRPr lang="zh-CN" altLang="en-US" sz="2000" dirty="0" err="1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>
            <p:custDataLst>
              <p:tags r:id="rId10"/>
            </p:custDataLst>
          </p:nvPr>
        </p:nvSpPr>
        <p:spPr>
          <a:xfrm>
            <a:off x="6209030" y="3596640"/>
            <a:ext cx="4526280" cy="721995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2000" dirty="0" err="1">
                <a:solidFill>
                  <a:schemeClr val="tx1"/>
                </a:solidFill>
              </a:rPr>
              <a:t>毕业要求、支撑度、达成度</a:t>
            </a:r>
            <a:endParaRPr lang="zh-CN" altLang="en-US" sz="2000" dirty="0" err="1">
              <a:solidFill>
                <a:schemeClr val="tx1"/>
              </a:solidFill>
            </a:endParaRPr>
          </a:p>
        </p:txBody>
      </p:sp>
      <p:sp>
        <p:nvSpPr>
          <p:cNvPr id="22" name="文本框 21"/>
          <p:cNvSpPr txBox="1"/>
          <p:nvPr>
            <p:custDataLst>
              <p:tags r:id="rId11"/>
            </p:custDataLst>
          </p:nvPr>
        </p:nvSpPr>
        <p:spPr>
          <a:xfrm>
            <a:off x="6214110" y="5384800"/>
            <a:ext cx="4526280" cy="721995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2000" dirty="0" err="1">
                <a:solidFill>
                  <a:schemeClr val="tx1"/>
                </a:solidFill>
              </a:rPr>
              <a:t>目标？课程？教学？评价？</a:t>
            </a:r>
            <a:endParaRPr lang="zh-CN" altLang="en-US" sz="2000" dirty="0" err="1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503920" y="3018155"/>
            <a:ext cx="4057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√</a:t>
            </a:r>
            <a:endParaRPr lang="en-US" altLang="zh-C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524240" y="479107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？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custDataLst>
      <p:tags r:id="rId1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>
            <p:custDataLst>
              <p:tags r:id="rId1"/>
            </p:custDataLst>
          </p:nvPr>
        </p:nvSpPr>
        <p:spPr>
          <a:xfrm>
            <a:off x="0" y="2514600"/>
            <a:ext cx="4169664" cy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0" y="2657475"/>
            <a:ext cx="3998976" cy="172935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反思我们</a:t>
            </a:r>
            <a:endParaRPr lang="zh-CN" altLang="en-US" sz="66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5189855" y="2552700"/>
            <a:ext cx="2944495" cy="805815"/>
          </a:xfrm>
          <a:prstGeom prst="rect">
            <a:avLst/>
          </a:prstGeom>
          <a:ln>
            <a:noFill/>
          </a:ln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 dirty="0" err="1">
                <a:solidFill>
                  <a:schemeClr val="tx1"/>
                </a:solidFill>
              </a:rPr>
              <a:t>阐述过于宏观、抽象、粗线条、不具体。素描，缺细节。</a:t>
            </a:r>
            <a:endParaRPr lang="zh-CN" altLang="en-US" sz="1800" dirty="0" err="1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5189855" y="190309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①教育目标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 flipH="1">
            <a:off x="4962525" y="2301875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5189855" y="4559935"/>
            <a:ext cx="2944495" cy="805815"/>
          </a:xfrm>
          <a:prstGeom prst="rect">
            <a:avLst/>
          </a:prstGeom>
          <a:ln>
            <a:noFill/>
          </a:ln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参与、体验不足，教学交给教师，水平参差不齐。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9" name="文本框 28"/>
          <p:cNvSpPr txBox="1"/>
          <p:nvPr>
            <p:custDataLst>
              <p:tags r:id="rId7"/>
            </p:custDataLst>
          </p:nvPr>
        </p:nvSpPr>
        <p:spPr>
          <a:xfrm>
            <a:off x="5189855" y="391096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③</a:t>
            </a: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活动组织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13" name="矩形 12"/>
          <p:cNvSpPr/>
          <p:nvPr>
            <p:custDataLst>
              <p:tags r:id="rId8"/>
            </p:custDataLst>
          </p:nvPr>
        </p:nvSpPr>
        <p:spPr>
          <a:xfrm flipH="1">
            <a:off x="4962525" y="4309745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8658860" y="2552700"/>
            <a:ext cx="2944495" cy="805815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设计随意，课程交给教师，活动五花八门。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>
            <p:custDataLst>
              <p:tags r:id="rId10"/>
            </p:custDataLst>
          </p:nvPr>
        </p:nvSpPr>
        <p:spPr>
          <a:xfrm>
            <a:off x="8658860" y="190309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②</a:t>
            </a: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教育活动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18" name="矩形 17"/>
          <p:cNvSpPr/>
          <p:nvPr>
            <p:custDataLst>
              <p:tags r:id="rId11"/>
            </p:custDataLst>
          </p:nvPr>
        </p:nvSpPr>
        <p:spPr>
          <a:xfrm flipH="1">
            <a:off x="8431530" y="2301875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>
            <p:custDataLst>
              <p:tags r:id="rId12"/>
            </p:custDataLst>
          </p:nvPr>
        </p:nvSpPr>
        <p:spPr>
          <a:xfrm>
            <a:off x="8658860" y="4559935"/>
            <a:ext cx="2944495" cy="805815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形式、手段单一，评价交给教师，量化与质性证据不足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0" name="文本框 19"/>
          <p:cNvSpPr txBox="1"/>
          <p:nvPr>
            <p:custDataLst>
              <p:tags r:id="rId13"/>
            </p:custDataLst>
          </p:nvPr>
        </p:nvSpPr>
        <p:spPr>
          <a:xfrm>
            <a:off x="8658860" y="391096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④</a:t>
            </a: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效果评价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22" name="矩形 21"/>
          <p:cNvSpPr/>
          <p:nvPr>
            <p:custDataLst>
              <p:tags r:id="rId14"/>
            </p:custDataLst>
          </p:nvPr>
        </p:nvSpPr>
        <p:spPr>
          <a:xfrm flipH="1">
            <a:off x="8431530" y="4309745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6" name="文本框 75"/>
          <p:cNvSpPr txBox="1"/>
          <p:nvPr>
            <p:custDataLst>
              <p:tags r:id="rId15"/>
            </p:custDataLst>
          </p:nvPr>
        </p:nvSpPr>
        <p:spPr>
          <a:xfrm>
            <a:off x="127000" y="64135"/>
            <a:ext cx="9836785" cy="172910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 lnSpcReduction="10000"/>
          </a:bodyPr>
          <a:p>
            <a:pPr algn="l"/>
            <a:r>
              <a:rPr lang="zh-CN" altLang="en-US" sz="5400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■</a:t>
            </a:r>
            <a:r>
              <a:rPr lang="en-US" altLang="zh-CN" sz="5400">
                <a:solidFill>
                  <a:srgbClr val="2F5597"/>
                </a:solidFill>
                <a:latin typeface="+mj-lt"/>
                <a:ea typeface="+mj-ea"/>
                <a:cs typeface="+mj-cs"/>
              </a:rPr>
              <a:t> 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什么样的细节是决定质量的关键细节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?</a:t>
            </a:r>
            <a:endParaRPr lang="en-US" altLang="zh-CN" sz="4000" b="1">
              <a:solidFill>
                <a:srgbClr val="2F5597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6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>
            <p:custDataLst>
              <p:tags r:id="rId1"/>
            </p:custDataLst>
          </p:nvPr>
        </p:nvSpPr>
        <p:spPr>
          <a:xfrm>
            <a:off x="0" y="2514600"/>
            <a:ext cx="4169664" cy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0" y="2657475"/>
            <a:ext cx="3998976" cy="172935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四个改进</a:t>
            </a:r>
            <a:endParaRPr lang="zh-CN" altLang="en-US" sz="66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5189855" y="2552700"/>
            <a:ext cx="2944495" cy="805815"/>
          </a:xfrm>
          <a:prstGeom prst="rect">
            <a:avLst/>
          </a:prstGeom>
          <a:ln>
            <a:noFill/>
          </a:ln>
        </p:spPr>
        <p:txBody>
          <a:bodyPr wrap="square">
            <a:normAutofit fontScale="90000" lnSpcReduction="10000"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 dirty="0" err="1">
                <a:solidFill>
                  <a:schemeClr val="tx1"/>
                </a:solidFill>
              </a:rPr>
              <a:t>组建团队，从上到下梳理教育目标，</a:t>
            </a:r>
            <a:r>
              <a:rPr lang="zh-CN" altLang="en-US" sz="1800" dirty="0" err="1">
                <a:solidFill>
                  <a:schemeClr val="tx1"/>
                </a:solidFill>
                <a:sym typeface="+mn-ea"/>
              </a:rPr>
              <a:t>具体、可操作、可测。</a:t>
            </a:r>
            <a:r>
              <a:rPr lang="zh-CN" altLang="en-US" sz="1800" dirty="0" err="1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形成</a:t>
            </a:r>
            <a:r>
              <a:rPr lang="zh-CN" altLang="en-US" sz="1800" b="1" u="wavy" dirty="0" err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目标金字塔或同心环</a:t>
            </a:r>
            <a:r>
              <a:rPr lang="zh-CN" altLang="en-US" sz="1800" dirty="0" err="1">
                <a:solidFill>
                  <a:schemeClr val="tx1"/>
                </a:solidFill>
              </a:rPr>
              <a:t>。</a:t>
            </a:r>
            <a:endParaRPr lang="zh-CN" altLang="en-US" sz="1800" dirty="0" err="1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5189855" y="190309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①改进目标阐述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 flipH="1">
            <a:off x="4962525" y="2301875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5189855" y="4559935"/>
            <a:ext cx="2944495" cy="805815"/>
          </a:xfrm>
          <a:prstGeom prst="rect">
            <a:avLst/>
          </a:prstGeom>
          <a:ln>
            <a:noFill/>
          </a:ln>
        </p:spPr>
        <p:txBody>
          <a:bodyPr wrap="square">
            <a:normAutofit fontScale="90000" lnSpcReduction="10000"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组建团队，研制教法学法，推广参与式、讨论式教学法，</a:t>
            </a:r>
            <a:r>
              <a:rPr lang="zh-CN" altLang="en-US" sz="1800" dirty="0" err="1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形成</a:t>
            </a:r>
            <a:r>
              <a:rPr lang="zh-CN" altLang="en-US" sz="1800" b="1" u="wavy" dirty="0" err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教法学法指南</a:t>
            </a:r>
            <a:r>
              <a:rPr lang="zh-CN" altLang="en-US" sz="1800">
                <a:solidFill>
                  <a:schemeClr val="tx1"/>
                </a:solidFill>
              </a:rPr>
              <a:t>。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9" name="文本框 28"/>
          <p:cNvSpPr txBox="1"/>
          <p:nvPr>
            <p:custDataLst>
              <p:tags r:id="rId7"/>
            </p:custDataLst>
          </p:nvPr>
        </p:nvSpPr>
        <p:spPr>
          <a:xfrm>
            <a:off x="5189855" y="391096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③改进</a:t>
            </a: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活动组织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13" name="矩形 12"/>
          <p:cNvSpPr/>
          <p:nvPr>
            <p:custDataLst>
              <p:tags r:id="rId8"/>
            </p:custDataLst>
          </p:nvPr>
        </p:nvSpPr>
        <p:spPr>
          <a:xfrm flipH="1">
            <a:off x="4962525" y="4309745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8658860" y="2552700"/>
            <a:ext cx="2944495" cy="805815"/>
          </a:xfrm>
          <a:prstGeom prst="rect">
            <a:avLst/>
          </a:prstGeom>
        </p:spPr>
        <p:txBody>
          <a:bodyPr wrap="square">
            <a:normAutofit fontScale="80000"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组建团队，梳理核心知识、关键能力、社会情感的培养方式方法，</a:t>
            </a:r>
            <a:r>
              <a:rPr lang="zh-CN" altLang="en-US" sz="1800" dirty="0" err="1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形成</a:t>
            </a:r>
            <a:r>
              <a:rPr lang="zh-CN" altLang="en-US" sz="1800" b="1" u="wavy" dirty="0" err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教育教学活动指南</a:t>
            </a:r>
            <a:r>
              <a:rPr lang="zh-CN" altLang="en-US" sz="1800">
                <a:solidFill>
                  <a:schemeClr val="tx1"/>
                </a:solidFill>
              </a:rPr>
              <a:t>。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>
            <p:custDataLst>
              <p:tags r:id="rId10"/>
            </p:custDataLst>
          </p:nvPr>
        </p:nvSpPr>
        <p:spPr>
          <a:xfrm>
            <a:off x="8658860" y="190309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②改进</a:t>
            </a: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活动设计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18" name="矩形 17"/>
          <p:cNvSpPr/>
          <p:nvPr>
            <p:custDataLst>
              <p:tags r:id="rId11"/>
            </p:custDataLst>
          </p:nvPr>
        </p:nvSpPr>
        <p:spPr>
          <a:xfrm flipH="1">
            <a:off x="8431530" y="2301875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>
            <p:custDataLst>
              <p:tags r:id="rId12"/>
            </p:custDataLst>
          </p:nvPr>
        </p:nvSpPr>
        <p:spPr>
          <a:xfrm>
            <a:off x="8658860" y="4559935"/>
            <a:ext cx="2944495" cy="805815"/>
          </a:xfrm>
          <a:prstGeom prst="rect">
            <a:avLst/>
          </a:prstGeom>
        </p:spPr>
        <p:txBody>
          <a:bodyPr wrap="square">
            <a:normAutofit fontScale="90000" lnSpcReduction="10000"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组建团队，研制基于信息技术的教育教学评价，</a:t>
            </a:r>
            <a:r>
              <a:rPr lang="zh-CN" altLang="en-US" sz="1800" dirty="0" err="1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形成</a:t>
            </a:r>
            <a:r>
              <a:rPr lang="zh-CN" altLang="en-US" sz="1800" b="1" u="wavy" dirty="0" err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教育评价指南</a:t>
            </a:r>
            <a:r>
              <a:rPr lang="zh-CN" altLang="en-US" sz="1800">
                <a:solidFill>
                  <a:schemeClr val="tx1"/>
                </a:solidFill>
              </a:rPr>
              <a:t>。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0" name="文本框 19"/>
          <p:cNvSpPr txBox="1"/>
          <p:nvPr>
            <p:custDataLst>
              <p:tags r:id="rId13"/>
            </p:custDataLst>
          </p:nvPr>
        </p:nvSpPr>
        <p:spPr>
          <a:xfrm>
            <a:off x="8658860" y="391096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④改进教育</a:t>
            </a: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评价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22" name="矩形 21"/>
          <p:cNvSpPr/>
          <p:nvPr>
            <p:custDataLst>
              <p:tags r:id="rId14"/>
            </p:custDataLst>
          </p:nvPr>
        </p:nvSpPr>
        <p:spPr>
          <a:xfrm flipH="1">
            <a:off x="8431530" y="4309745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6" name="文本框 75"/>
          <p:cNvSpPr txBox="1"/>
          <p:nvPr>
            <p:custDataLst>
              <p:tags r:id="rId15"/>
            </p:custDataLst>
          </p:nvPr>
        </p:nvSpPr>
        <p:spPr>
          <a:xfrm>
            <a:off x="127000" y="64135"/>
            <a:ext cx="11772265" cy="172910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p>
            <a:pPr algn="l"/>
            <a:r>
              <a:rPr lang="zh-CN" altLang="en-US" sz="5400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■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 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让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标准成基准，师生可做加法、不能做减法</a:t>
            </a:r>
            <a:endParaRPr lang="zh-CN" altLang="en-US" sz="4000" b="1">
              <a:solidFill>
                <a:srgbClr val="2F5597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>
            <p:custDataLst>
              <p:tags r:id="rId1"/>
            </p:custDataLst>
          </p:nvPr>
        </p:nvSpPr>
        <p:spPr>
          <a:xfrm>
            <a:off x="0" y="2514600"/>
            <a:ext cx="4169664" cy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0" y="2657475"/>
            <a:ext cx="3998976" cy="172935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四项标准</a:t>
            </a:r>
            <a:endParaRPr lang="zh-CN" altLang="en-US" sz="66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5189855" y="1756410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①目标体系标准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 flipH="1">
            <a:off x="4962525" y="2661920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文本框 28"/>
          <p:cNvSpPr txBox="1"/>
          <p:nvPr>
            <p:custDataLst>
              <p:tags r:id="rId5"/>
            </p:custDataLst>
          </p:nvPr>
        </p:nvSpPr>
        <p:spPr>
          <a:xfrm>
            <a:off x="5189855" y="353504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③活动实施标准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13" name="矩形 12"/>
          <p:cNvSpPr/>
          <p:nvPr>
            <p:custDataLst>
              <p:tags r:id="rId6"/>
            </p:custDataLst>
          </p:nvPr>
        </p:nvSpPr>
        <p:spPr>
          <a:xfrm flipH="1">
            <a:off x="4962525" y="4389755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>
            <p:custDataLst>
              <p:tags r:id="rId7"/>
            </p:custDataLst>
          </p:nvPr>
        </p:nvSpPr>
        <p:spPr>
          <a:xfrm>
            <a:off x="5189855" y="265747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②教育活动标准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18" name="矩形 17"/>
          <p:cNvSpPr/>
          <p:nvPr>
            <p:custDataLst>
              <p:tags r:id="rId8"/>
            </p:custDataLst>
          </p:nvPr>
        </p:nvSpPr>
        <p:spPr>
          <a:xfrm flipH="1">
            <a:off x="4962525" y="3515360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文本框 19"/>
          <p:cNvSpPr txBox="1"/>
          <p:nvPr>
            <p:custDataLst>
              <p:tags r:id="rId9"/>
            </p:custDataLst>
          </p:nvPr>
        </p:nvSpPr>
        <p:spPr>
          <a:xfrm>
            <a:off x="5189855" y="4393565"/>
            <a:ext cx="2944495" cy="63436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④成果评价标准</a:t>
            </a:r>
            <a:endParaRPr lang="zh-CN" altLang="en-US" b="1">
              <a:solidFill>
                <a:srgbClr val="2F5597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22" name="矩形 21"/>
          <p:cNvSpPr/>
          <p:nvPr>
            <p:custDataLst>
              <p:tags r:id="rId10"/>
            </p:custDataLst>
          </p:nvPr>
        </p:nvSpPr>
        <p:spPr>
          <a:xfrm flipH="1">
            <a:off x="4962525" y="1784350"/>
            <a:ext cx="90805" cy="775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1"/>
            </p:custDataLst>
          </p:nvPr>
        </p:nvSpPr>
        <p:spPr>
          <a:xfrm>
            <a:off x="127000" y="64135"/>
            <a:ext cx="11738610" cy="172910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 lnSpcReduction="10000"/>
          </a:bodyPr>
          <a:p>
            <a:pPr algn="l"/>
            <a:r>
              <a:rPr lang="zh-CN" altLang="en-US" sz="5400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■</a:t>
            </a:r>
            <a:r>
              <a:rPr lang="en-US" altLang="zh-CN" sz="5400">
                <a:solidFill>
                  <a:srgbClr val="2F5597"/>
                </a:solidFill>
                <a:latin typeface="+mj-lt"/>
                <a:ea typeface="+mj-ea"/>
                <a:cs typeface="+mj-cs"/>
              </a:rPr>
              <a:t> 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标准化：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学习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麦当劳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，不依赖厨师</a:t>
            </a:r>
            <a:endParaRPr lang="zh-CN" altLang="en-US" sz="4000" b="1">
              <a:solidFill>
                <a:srgbClr val="2F559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420100" y="2368550"/>
            <a:ext cx="344614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400"/>
              <a:t>·</a:t>
            </a:r>
            <a:r>
              <a:rPr lang="zh-CN" altLang="en-US" sz="2400"/>
              <a:t>学校</a:t>
            </a:r>
            <a:r>
              <a:rPr lang="zh-CN" altLang="en-US" sz="2400" b="1"/>
              <a:t>细化</a:t>
            </a:r>
            <a:r>
              <a:rPr lang="zh-CN" altLang="en-US" sz="2400"/>
              <a:t>的人培方案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·</a:t>
            </a:r>
            <a:r>
              <a:rPr lang="zh-CN" altLang="en-US" sz="2400"/>
              <a:t>学生</a:t>
            </a:r>
            <a:r>
              <a:rPr lang="zh-CN" altLang="en-US" sz="2400" b="1"/>
              <a:t>清楚</a:t>
            </a:r>
            <a:r>
              <a:rPr lang="zh-CN" altLang="en-US" sz="2400"/>
              <a:t>朝何处努力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·</a:t>
            </a:r>
            <a:r>
              <a:rPr lang="zh-CN" altLang="en-US" sz="2400"/>
              <a:t>教师</a:t>
            </a:r>
            <a:r>
              <a:rPr lang="zh-CN" altLang="en-US" sz="2400" b="1"/>
              <a:t>清楚</a:t>
            </a:r>
            <a:r>
              <a:rPr lang="zh-CN" altLang="en-US" sz="2400"/>
              <a:t>该如何教学</a:t>
            </a:r>
            <a:endParaRPr lang="zh-CN" altLang="en-US" sz="2400"/>
          </a:p>
          <a:p>
            <a:pPr fontAlgn="auto">
              <a:lnSpc>
                <a:spcPct val="150000"/>
              </a:lnSpc>
            </a:pPr>
            <a:r>
              <a:rPr lang="en-US" altLang="zh-CN" sz="2400"/>
              <a:t>·</a:t>
            </a:r>
            <a:r>
              <a:rPr lang="zh-CN" altLang="en-US" sz="2400"/>
              <a:t>质控</a:t>
            </a:r>
            <a:r>
              <a:rPr lang="zh-CN" altLang="en-US" sz="2400" b="1"/>
              <a:t>清楚</a:t>
            </a:r>
            <a:r>
              <a:rPr lang="zh-CN" altLang="en-US" sz="2400"/>
              <a:t>重点与细节</a:t>
            </a:r>
            <a:endParaRPr lang="zh-CN" altLang="en-US" sz="2400"/>
          </a:p>
        </p:txBody>
      </p:sp>
    </p:spTree>
    <p:custDataLst>
      <p:tags r:id="rId1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>
            <p:custDataLst>
              <p:tags r:id="rId1"/>
            </p:custDataLst>
          </p:nvPr>
        </p:nvSpPr>
        <p:spPr>
          <a:xfrm>
            <a:off x="0" y="2514600"/>
            <a:ext cx="4169664" cy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>
            <p:custDataLst>
              <p:tags r:id="rId2"/>
            </p:custDataLst>
          </p:nvPr>
        </p:nvSpPr>
        <p:spPr>
          <a:xfrm>
            <a:off x="0" y="2657475"/>
            <a:ext cx="3998976" cy="172935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 fontScale="70000"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师范生技能</a:t>
            </a:r>
            <a:endParaRPr lang="zh-CN" altLang="en-US" sz="660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zh-CN" altLang="en-US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实训与认证</a:t>
            </a:r>
            <a:endParaRPr lang="zh-CN" altLang="en-US" sz="66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6" name="文本框 75"/>
          <p:cNvSpPr txBox="1"/>
          <p:nvPr>
            <p:custDataLst>
              <p:tags r:id="rId3"/>
            </p:custDataLst>
          </p:nvPr>
        </p:nvSpPr>
        <p:spPr>
          <a:xfrm>
            <a:off x="127000" y="64135"/>
            <a:ext cx="11770995" cy="172910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p>
            <a:pPr algn="l"/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■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 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师范生技能：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试点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“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一个逻辑、四项标准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”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？</a:t>
            </a:r>
            <a:endParaRPr lang="en-US" altLang="zh-CN" sz="4000" b="1">
              <a:solidFill>
                <a:srgbClr val="2F559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文本框 18"/>
          <p:cNvSpPr txBox="1"/>
          <p:nvPr>
            <p:custDataLst>
              <p:tags r:id="rId4"/>
            </p:custDataLst>
          </p:nvPr>
        </p:nvSpPr>
        <p:spPr>
          <a:xfrm>
            <a:off x="4685030" y="2576195"/>
            <a:ext cx="2703195" cy="739775"/>
          </a:xfrm>
          <a:prstGeom prst="rect">
            <a:avLst/>
          </a:prstGeom>
          <a:ln>
            <a:noFill/>
          </a:ln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 dirty="0" err="1">
                <a:solidFill>
                  <a:schemeClr val="tx1"/>
                </a:solidFill>
              </a:rPr>
              <a:t>通用技能、专业技能</a:t>
            </a:r>
            <a:endParaRPr lang="zh-CN" altLang="en-US" sz="1800" dirty="0" err="1">
              <a:solidFill>
                <a:schemeClr val="tx1"/>
              </a:solidFill>
            </a:endParaRPr>
          </a:p>
        </p:txBody>
      </p:sp>
      <p:sp>
        <p:nvSpPr>
          <p:cNvPr id="20" name="文本框 19"/>
          <p:cNvSpPr txBox="1"/>
          <p:nvPr>
            <p:custDataLst>
              <p:tags r:id="rId5"/>
            </p:custDataLst>
          </p:nvPr>
        </p:nvSpPr>
        <p:spPr>
          <a:xfrm>
            <a:off x="4685030" y="1980565"/>
            <a:ext cx="2703195" cy="58229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①目标：哪些技能</a:t>
            </a:r>
            <a:r>
              <a:rPr lang="zh-CN" alt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？</a:t>
            </a:r>
            <a:endParaRPr lang="zh-CN" alt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矩形 20"/>
          <p:cNvSpPr/>
          <p:nvPr>
            <p:custDataLst>
              <p:tags r:id="rId6"/>
            </p:custDataLst>
          </p:nvPr>
        </p:nvSpPr>
        <p:spPr>
          <a:xfrm flipH="1">
            <a:off x="4476750" y="2346325"/>
            <a:ext cx="83185" cy="712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1"/>
          <p:cNvSpPr txBox="1"/>
          <p:nvPr>
            <p:custDataLst>
              <p:tags r:id="rId7"/>
            </p:custDataLst>
          </p:nvPr>
        </p:nvSpPr>
        <p:spPr>
          <a:xfrm>
            <a:off x="4685030" y="4419600"/>
            <a:ext cx="2703195" cy="739775"/>
          </a:xfrm>
          <a:prstGeom prst="rect">
            <a:avLst/>
          </a:prstGeom>
          <a:ln>
            <a:noFill/>
          </a:ln>
        </p:spPr>
        <p:txBody>
          <a:bodyPr wrap="square">
            <a:normAutofit fontScale="90000"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自主、同伴互助、教师指导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>
            <p:custDataLst>
              <p:tags r:id="rId8"/>
            </p:custDataLst>
          </p:nvPr>
        </p:nvSpPr>
        <p:spPr>
          <a:xfrm>
            <a:off x="4685030" y="3823335"/>
            <a:ext cx="2703195" cy="582295"/>
          </a:xfrm>
          <a:prstGeom prst="rect">
            <a:avLst/>
          </a:prstGeom>
          <a:ln>
            <a:noFill/>
          </a:ln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③</a:t>
            </a:r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活动：如何训练？</a:t>
            </a:r>
            <a:endParaRPr lang="zh-CN" alt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矩形 29"/>
          <p:cNvSpPr/>
          <p:nvPr>
            <p:custDataLst>
              <p:tags r:id="rId9"/>
            </p:custDataLst>
          </p:nvPr>
        </p:nvSpPr>
        <p:spPr>
          <a:xfrm flipH="1">
            <a:off x="4476750" y="4189095"/>
            <a:ext cx="83185" cy="712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文本框 34"/>
          <p:cNvSpPr txBox="1"/>
          <p:nvPr>
            <p:custDataLst>
              <p:tags r:id="rId10"/>
            </p:custDataLst>
          </p:nvPr>
        </p:nvSpPr>
        <p:spPr>
          <a:xfrm>
            <a:off x="7870190" y="2576195"/>
            <a:ext cx="2703195" cy="739775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刻意训练哪些方面？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6" name="文本框 35"/>
          <p:cNvSpPr txBox="1"/>
          <p:nvPr>
            <p:custDataLst>
              <p:tags r:id="rId11"/>
            </p:custDataLst>
          </p:nvPr>
        </p:nvSpPr>
        <p:spPr>
          <a:xfrm>
            <a:off x="7870190" y="1980565"/>
            <a:ext cx="2703195" cy="582295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②</a:t>
            </a:r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活动：训练形式？</a:t>
            </a:r>
            <a:endParaRPr lang="zh-CN" alt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" name="矩形 36"/>
          <p:cNvSpPr/>
          <p:nvPr>
            <p:custDataLst>
              <p:tags r:id="rId12"/>
            </p:custDataLst>
          </p:nvPr>
        </p:nvSpPr>
        <p:spPr>
          <a:xfrm flipH="1">
            <a:off x="7661275" y="2346325"/>
            <a:ext cx="83185" cy="712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文本框 37"/>
          <p:cNvSpPr txBox="1"/>
          <p:nvPr>
            <p:custDataLst>
              <p:tags r:id="rId13"/>
            </p:custDataLst>
          </p:nvPr>
        </p:nvSpPr>
        <p:spPr>
          <a:xfrm>
            <a:off x="7870190" y="4419600"/>
            <a:ext cx="2703195" cy="739775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>
              <a:defRPr sz="1400">
                <a:solidFill>
                  <a:srgbClr val="7C8959"/>
                </a:solidFill>
              </a:defRPr>
            </a:lvl1pPr>
          </a:lstStyle>
          <a:p>
            <a:r>
              <a:rPr lang="zh-CN" altLang="en-US" sz="1800">
                <a:solidFill>
                  <a:schemeClr val="tx1"/>
                </a:solidFill>
              </a:rPr>
              <a:t>过程性评价、表现性评价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9" name="文本框 38"/>
          <p:cNvSpPr txBox="1"/>
          <p:nvPr>
            <p:custDataLst>
              <p:tags r:id="rId14"/>
            </p:custDataLst>
          </p:nvPr>
        </p:nvSpPr>
        <p:spPr>
          <a:xfrm>
            <a:off x="7870190" y="3823335"/>
            <a:ext cx="2703195" cy="582295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zh-CN" altLang="en-US" b="1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④评价：评估认证</a:t>
            </a:r>
            <a:endParaRPr lang="zh-CN" altLang="en-US" b="1" dirty="0">
              <a:solidFill>
                <a:schemeClr val="tx1"/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40" name="矩形 39"/>
          <p:cNvSpPr/>
          <p:nvPr>
            <p:custDataLst>
              <p:tags r:id="rId15"/>
            </p:custDataLst>
          </p:nvPr>
        </p:nvSpPr>
        <p:spPr>
          <a:xfrm flipH="1">
            <a:off x="7661275" y="4189095"/>
            <a:ext cx="83185" cy="712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6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>
            <p:custDataLst>
              <p:tags r:id="rId1"/>
            </p:custDataLst>
          </p:nvPr>
        </p:nvSpPr>
        <p:spPr>
          <a:xfrm>
            <a:off x="0" y="2514600"/>
            <a:ext cx="4169664" cy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>
            <p:custDataLst>
              <p:tags r:id="rId2"/>
            </p:custDataLst>
          </p:nvPr>
        </p:nvSpPr>
        <p:spPr>
          <a:xfrm>
            <a:off x="0" y="2657475"/>
            <a:ext cx="3998976" cy="172935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行知班</a:t>
            </a:r>
            <a:endParaRPr lang="zh-CN" altLang="en-US" sz="66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6" name="文本框 75"/>
          <p:cNvSpPr txBox="1"/>
          <p:nvPr>
            <p:custDataLst>
              <p:tags r:id="rId3"/>
            </p:custDataLst>
          </p:nvPr>
        </p:nvSpPr>
        <p:spPr>
          <a:xfrm>
            <a:off x="127000" y="64135"/>
            <a:ext cx="10558145" cy="172910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p>
            <a:pPr algn="l"/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■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 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行知推广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：落实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  <a:sym typeface="+mn-ea"/>
              </a:rPr>
              <a:t>“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一个逻辑、四项标准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”</a:t>
            </a:r>
            <a:endParaRPr lang="zh-CN" altLang="en-US" sz="4000" b="1">
              <a:solidFill>
                <a:srgbClr val="2F559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任意多边形 1"/>
          <p:cNvSpPr/>
          <p:nvPr>
            <p:custDataLst>
              <p:tags r:id="rId4"/>
            </p:custDataLst>
          </p:nvPr>
        </p:nvSpPr>
        <p:spPr>
          <a:xfrm rot="1739096">
            <a:off x="5129530" y="2913380"/>
            <a:ext cx="1258570" cy="1275715"/>
          </a:xfrm>
          <a:custGeom>
            <a:avLst/>
            <a:gdLst>
              <a:gd name="connsiteX0" fmla="*/ 0 w 2948174"/>
              <a:gd name="connsiteY0" fmla="*/ 241813 h 2988288"/>
              <a:gd name="connsiteX1" fmla="*/ 165767 w 2948174"/>
              <a:gd name="connsiteY1" fmla="*/ 160626 h 2988288"/>
              <a:gd name="connsiteX2" fmla="*/ 2697593 w 2948174"/>
              <a:gd name="connsiteY2" fmla="*/ 1030007 h 2988288"/>
              <a:gd name="connsiteX3" fmla="*/ 2729863 w 2948174"/>
              <a:gd name="connsiteY3" fmla="*/ 2905825 h 2988288"/>
              <a:gd name="connsiteX4" fmla="*/ 2682758 w 2948174"/>
              <a:gd name="connsiteY4" fmla="*/ 2988288 h 2988288"/>
              <a:gd name="connsiteX5" fmla="*/ 1997567 w 2948174"/>
              <a:gd name="connsiteY5" fmla="*/ 2672992 h 2988288"/>
              <a:gd name="connsiteX6" fmla="*/ 2000632 w 2948174"/>
              <a:gd name="connsiteY6" fmla="*/ 2668662 h 2988288"/>
              <a:gd name="connsiteX7" fmla="*/ 2040129 w 2948174"/>
              <a:gd name="connsiteY7" fmla="*/ 1394220 h 2988288"/>
              <a:gd name="connsiteX8" fmla="*/ 460876 w 2948174"/>
              <a:gd name="connsiteY8" fmla="*/ 851934 h 2988288"/>
              <a:gd name="connsiteX9" fmla="*/ 364213 w 2948174"/>
              <a:gd name="connsiteY9" fmla="*/ 899278 h 298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8174" h="2988288">
                <a:moveTo>
                  <a:pt x="0" y="241813"/>
                </a:moveTo>
                <a:lnTo>
                  <a:pt x="165767" y="160626"/>
                </a:lnTo>
                <a:cubicBezTo>
                  <a:pt x="1096507" y="-238023"/>
                  <a:pt x="2196378" y="125230"/>
                  <a:pt x="2697593" y="1030007"/>
                </a:cubicBezTo>
                <a:cubicBezTo>
                  <a:pt x="3031737" y="1633192"/>
                  <a:pt x="3020728" y="2334295"/>
                  <a:pt x="2729863" y="2905825"/>
                </a:cubicBezTo>
                <a:lnTo>
                  <a:pt x="2682758" y="2988288"/>
                </a:lnTo>
                <a:lnTo>
                  <a:pt x="1997567" y="2672992"/>
                </a:lnTo>
                <a:lnTo>
                  <a:pt x="2000632" y="2668662"/>
                </a:lnTo>
                <a:cubicBezTo>
                  <a:pt x="2238161" y="2295857"/>
                  <a:pt x="2269397" y="1808087"/>
                  <a:pt x="2040129" y="1394220"/>
                </a:cubicBezTo>
                <a:cubicBezTo>
                  <a:pt x="1727491" y="829857"/>
                  <a:pt x="1041436" y="603273"/>
                  <a:pt x="460876" y="851934"/>
                </a:cubicBezTo>
                <a:lnTo>
                  <a:pt x="364213" y="899278"/>
                </a:lnTo>
                <a:close/>
              </a:path>
            </a:pathLst>
          </a:custGeom>
          <a:solidFill>
            <a:srgbClr val="554F61"/>
          </a:solidFill>
          <a:ln>
            <a:noFill/>
          </a:ln>
        </p:spPr>
        <p:style>
          <a:lnRef idx="2">
            <a:srgbClr val="D6B8B1">
              <a:shade val="50000"/>
            </a:srgbClr>
          </a:lnRef>
          <a:fillRef idx="1">
            <a:srgbClr val="D6B8B1"/>
          </a:fillRef>
          <a:effectRef idx="0">
            <a:srgbClr val="D6B8B1"/>
          </a:effectRef>
          <a:fontRef idx="minor">
            <a:srgbClr val="E4EEEE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>
            <p:custDataLst>
              <p:tags r:id="rId5"/>
            </p:custDataLst>
          </p:nvPr>
        </p:nvSpPr>
        <p:spPr>
          <a:xfrm>
            <a:off x="4677410" y="2407285"/>
            <a:ext cx="2019935" cy="2466340"/>
          </a:xfrm>
          <a:custGeom>
            <a:avLst/>
            <a:gdLst>
              <a:gd name="connsiteX0" fmla="*/ 1369081 w 3467726"/>
              <a:gd name="connsiteY0" fmla="*/ 0 h 4233837"/>
              <a:gd name="connsiteX1" fmla="*/ 1566825 w 3467726"/>
              <a:gd name="connsiteY1" fmla="*/ 9985 h 4233837"/>
              <a:gd name="connsiteX2" fmla="*/ 3467726 w 3467726"/>
              <a:gd name="connsiteY2" fmla="*/ 2116445 h 4233837"/>
              <a:gd name="connsiteX3" fmla="*/ 1350334 w 3467726"/>
              <a:gd name="connsiteY3" fmla="*/ 4233837 h 4233837"/>
              <a:gd name="connsiteX4" fmla="*/ 43084 w 3467726"/>
              <a:gd name="connsiteY4" fmla="*/ 3782227 h 4233837"/>
              <a:gd name="connsiteX5" fmla="*/ 0 w 3467726"/>
              <a:gd name="connsiteY5" fmla="*/ 3745798 h 4233837"/>
              <a:gd name="connsiteX6" fmla="*/ 369628 w 3467726"/>
              <a:gd name="connsiteY6" fmla="*/ 3290857 h 4233837"/>
              <a:gd name="connsiteX7" fmla="*/ 390353 w 3467726"/>
              <a:gd name="connsiteY7" fmla="*/ 3309919 h 4233837"/>
              <a:gd name="connsiteX8" fmla="*/ 1350334 w 3467726"/>
              <a:gd name="connsiteY8" fmla="*/ 3648039 h 4233837"/>
              <a:gd name="connsiteX9" fmla="*/ 2881928 w 3467726"/>
              <a:gd name="connsiteY9" fmla="*/ 2116445 h 4233837"/>
              <a:gd name="connsiteX10" fmla="*/ 1506931 w 3467726"/>
              <a:gd name="connsiteY10" fmla="*/ 592759 h 4233837"/>
              <a:gd name="connsiteX11" fmla="*/ 1369081 w 3467726"/>
              <a:gd name="connsiteY11" fmla="*/ 585798 h 423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7726" h="4233837">
                <a:moveTo>
                  <a:pt x="1369081" y="0"/>
                </a:moveTo>
                <a:lnTo>
                  <a:pt x="1566825" y="9985"/>
                </a:lnTo>
                <a:cubicBezTo>
                  <a:pt x="2634533" y="118417"/>
                  <a:pt x="3467726" y="1020130"/>
                  <a:pt x="3467726" y="2116445"/>
                </a:cubicBezTo>
                <a:cubicBezTo>
                  <a:pt x="3467726" y="3285848"/>
                  <a:pt x="2519737" y="4233837"/>
                  <a:pt x="1350334" y="4233837"/>
                </a:cubicBezTo>
                <a:cubicBezTo>
                  <a:pt x="856993" y="4233837"/>
                  <a:pt x="403058" y="4065116"/>
                  <a:pt x="43084" y="3782227"/>
                </a:cubicBezTo>
                <a:lnTo>
                  <a:pt x="0" y="3745798"/>
                </a:lnTo>
                <a:lnTo>
                  <a:pt x="369628" y="3290857"/>
                </a:lnTo>
                <a:lnTo>
                  <a:pt x="390353" y="3309919"/>
                </a:lnTo>
                <a:cubicBezTo>
                  <a:pt x="652980" y="3521434"/>
                  <a:pt x="986872" y="3648039"/>
                  <a:pt x="1350334" y="3648039"/>
                </a:cubicBezTo>
                <a:cubicBezTo>
                  <a:pt x="2196210" y="3648039"/>
                  <a:pt x="2881928" y="2962321"/>
                  <a:pt x="2881928" y="2116445"/>
                </a:cubicBezTo>
                <a:cubicBezTo>
                  <a:pt x="2881928" y="1323436"/>
                  <a:pt x="2279246" y="671192"/>
                  <a:pt x="1506931" y="592759"/>
                </a:cubicBezTo>
                <a:lnTo>
                  <a:pt x="1369081" y="585798"/>
                </a:lnTo>
                <a:close/>
              </a:path>
            </a:pathLst>
          </a:custGeom>
          <a:solidFill>
            <a:srgbClr val="C89FAB"/>
          </a:solidFill>
          <a:ln>
            <a:noFill/>
          </a:ln>
        </p:spPr>
        <p:style>
          <a:lnRef idx="2">
            <a:srgbClr val="D6B8B1">
              <a:shade val="50000"/>
            </a:srgbClr>
          </a:lnRef>
          <a:fillRef idx="1">
            <a:srgbClr val="D6B8B1"/>
          </a:fillRef>
          <a:effectRef idx="0">
            <a:srgbClr val="D6B8B1"/>
          </a:effectRef>
          <a:fontRef idx="minor">
            <a:srgbClr val="E4EEEE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75252"/>
              </a:solidFill>
            </a:endParaRPr>
          </a:p>
        </p:txBody>
      </p:sp>
      <p:cxnSp>
        <p:nvCxnSpPr>
          <p:cNvPr id="44" name="直接连接符 43"/>
          <p:cNvCxnSpPr/>
          <p:nvPr>
            <p:custDataLst>
              <p:tags r:id="rId6"/>
            </p:custDataLst>
          </p:nvPr>
        </p:nvCxnSpPr>
        <p:spPr>
          <a:xfrm flipV="1">
            <a:off x="5798185" y="2514600"/>
            <a:ext cx="1007745" cy="792480"/>
          </a:xfrm>
          <a:prstGeom prst="line">
            <a:avLst/>
          </a:prstGeom>
          <a:ln w="34925">
            <a:solidFill>
              <a:srgbClr val="D6B8B1"/>
            </a:solidFill>
          </a:ln>
        </p:spPr>
        <p:style>
          <a:lnRef idx="1">
            <a:srgbClr val="D6B8B1"/>
          </a:lnRef>
          <a:fillRef idx="0">
            <a:srgbClr val="D6B8B1"/>
          </a:fillRef>
          <a:effectRef idx="0">
            <a:srgbClr val="D6B8B1"/>
          </a:effectRef>
          <a:fontRef idx="minor">
            <a:srgbClr val="575252"/>
          </a:fontRef>
        </p:style>
      </p:cxnSp>
      <p:cxnSp>
        <p:nvCxnSpPr>
          <p:cNvPr id="46" name="直接连接符 45"/>
          <p:cNvCxnSpPr/>
          <p:nvPr>
            <p:custDataLst>
              <p:tags r:id="rId7"/>
            </p:custDataLst>
          </p:nvPr>
        </p:nvCxnSpPr>
        <p:spPr>
          <a:xfrm>
            <a:off x="6167120" y="3307715"/>
            <a:ext cx="1316990" cy="13970"/>
          </a:xfrm>
          <a:prstGeom prst="line">
            <a:avLst/>
          </a:prstGeom>
          <a:ln w="34925">
            <a:solidFill>
              <a:srgbClr val="554F61"/>
            </a:solidFill>
          </a:ln>
        </p:spPr>
        <p:style>
          <a:lnRef idx="1">
            <a:srgbClr val="D6B8B1"/>
          </a:lnRef>
          <a:fillRef idx="0">
            <a:srgbClr val="D6B8B1"/>
          </a:fillRef>
          <a:effectRef idx="0">
            <a:srgbClr val="D6B8B1"/>
          </a:effectRef>
          <a:fontRef idx="minor">
            <a:srgbClr val="575252"/>
          </a:fontRef>
        </p:style>
      </p:cxnSp>
      <p:cxnSp>
        <p:nvCxnSpPr>
          <p:cNvPr id="47" name="直接连接符 46"/>
          <p:cNvCxnSpPr/>
          <p:nvPr>
            <p:custDataLst>
              <p:tags r:id="rId8"/>
            </p:custDataLst>
          </p:nvPr>
        </p:nvCxnSpPr>
        <p:spPr>
          <a:xfrm>
            <a:off x="6567805" y="3855720"/>
            <a:ext cx="889635" cy="450850"/>
          </a:xfrm>
          <a:prstGeom prst="line">
            <a:avLst/>
          </a:prstGeom>
          <a:ln w="34925">
            <a:solidFill>
              <a:srgbClr val="C89FAB"/>
            </a:solidFill>
          </a:ln>
        </p:spPr>
        <p:style>
          <a:lnRef idx="1">
            <a:srgbClr val="D6B8B1"/>
          </a:lnRef>
          <a:fillRef idx="0">
            <a:srgbClr val="D6B8B1"/>
          </a:fillRef>
          <a:effectRef idx="0">
            <a:srgbClr val="D6B8B1"/>
          </a:effectRef>
          <a:fontRef idx="minor">
            <a:srgbClr val="575252"/>
          </a:fontRef>
        </p:style>
      </p:cxnSp>
      <p:sp>
        <p:nvSpPr>
          <p:cNvPr id="48" name="流程图: 联系 47"/>
          <p:cNvSpPr/>
          <p:nvPr>
            <p:custDataLst>
              <p:tags r:id="rId9"/>
            </p:custDataLst>
          </p:nvPr>
        </p:nvSpPr>
        <p:spPr>
          <a:xfrm>
            <a:off x="6806565" y="2068195"/>
            <a:ext cx="511175" cy="511175"/>
          </a:xfrm>
          <a:prstGeom prst="flowChartConnector">
            <a:avLst/>
          </a:prstGeom>
          <a:solidFill>
            <a:srgbClr val="D6B8B1"/>
          </a:solidFill>
          <a:ln>
            <a:noFill/>
          </a:ln>
        </p:spPr>
        <p:style>
          <a:lnRef idx="2">
            <a:srgbClr val="D6B8B1">
              <a:shade val="50000"/>
            </a:srgbClr>
          </a:lnRef>
          <a:fillRef idx="1">
            <a:srgbClr val="D6B8B1"/>
          </a:fillRef>
          <a:effectRef idx="0">
            <a:srgbClr val="D6B8B1"/>
          </a:effectRef>
          <a:fontRef idx="minor">
            <a:srgbClr val="E4EEEE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流程图: 联系 48"/>
          <p:cNvSpPr/>
          <p:nvPr>
            <p:custDataLst>
              <p:tags r:id="rId10"/>
            </p:custDataLst>
          </p:nvPr>
        </p:nvSpPr>
        <p:spPr>
          <a:xfrm>
            <a:off x="7640955" y="3061335"/>
            <a:ext cx="511175" cy="511175"/>
          </a:xfrm>
          <a:prstGeom prst="flowChartConnector">
            <a:avLst/>
          </a:prstGeom>
          <a:solidFill>
            <a:srgbClr val="554F61"/>
          </a:solidFill>
          <a:ln>
            <a:noFill/>
          </a:ln>
        </p:spPr>
        <p:style>
          <a:lnRef idx="2">
            <a:srgbClr val="D6B8B1">
              <a:shade val="50000"/>
            </a:srgbClr>
          </a:lnRef>
          <a:fillRef idx="1">
            <a:srgbClr val="D6B8B1"/>
          </a:fillRef>
          <a:effectRef idx="0">
            <a:srgbClr val="D6B8B1"/>
          </a:effectRef>
          <a:fontRef idx="minor">
            <a:srgbClr val="E4EEEE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流程图: 联系 49"/>
          <p:cNvSpPr/>
          <p:nvPr>
            <p:custDataLst>
              <p:tags r:id="rId11"/>
            </p:custDataLst>
          </p:nvPr>
        </p:nvSpPr>
        <p:spPr>
          <a:xfrm>
            <a:off x="7557770" y="4164330"/>
            <a:ext cx="511175" cy="511175"/>
          </a:xfrm>
          <a:prstGeom prst="flowChartConnector">
            <a:avLst/>
          </a:prstGeom>
          <a:solidFill>
            <a:srgbClr val="C89FAB"/>
          </a:solidFill>
          <a:ln>
            <a:noFill/>
          </a:ln>
        </p:spPr>
        <p:style>
          <a:lnRef idx="2">
            <a:srgbClr val="D6B8B1">
              <a:shade val="50000"/>
            </a:srgbClr>
          </a:lnRef>
          <a:fillRef idx="1">
            <a:srgbClr val="D6B8B1"/>
          </a:fillRef>
          <a:effectRef idx="0">
            <a:srgbClr val="D6B8B1"/>
          </a:effectRef>
          <a:fontRef idx="minor">
            <a:srgbClr val="E4EEEE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KSO_Shape"/>
          <p:cNvSpPr/>
          <p:nvPr>
            <p:custDataLst>
              <p:tags r:id="rId12"/>
            </p:custDataLst>
          </p:nvPr>
        </p:nvSpPr>
        <p:spPr bwMode="auto">
          <a:xfrm>
            <a:off x="6885940" y="2161540"/>
            <a:ext cx="385445" cy="340360"/>
          </a:xfrm>
          <a:custGeom>
            <a:avLst/>
            <a:gdLst>
              <a:gd name="T0" fmla="*/ 2147483646 w 6141"/>
              <a:gd name="T1" fmla="*/ 2147483646 h 5423"/>
              <a:gd name="T2" fmla="*/ 2147483646 w 6141"/>
              <a:gd name="T3" fmla="*/ 2147483646 h 5423"/>
              <a:gd name="T4" fmla="*/ 2147483646 w 6141"/>
              <a:gd name="T5" fmla="*/ 2147483646 h 5423"/>
              <a:gd name="T6" fmla="*/ 2147483646 w 6141"/>
              <a:gd name="T7" fmla="*/ 2147483646 h 5423"/>
              <a:gd name="T8" fmla="*/ 2147483646 w 6141"/>
              <a:gd name="T9" fmla="*/ 2147483646 h 5423"/>
              <a:gd name="T10" fmla="*/ 2147483646 w 6141"/>
              <a:gd name="T11" fmla="*/ 2147483646 h 5423"/>
              <a:gd name="T12" fmla="*/ 2147483646 w 6141"/>
              <a:gd name="T13" fmla="*/ 2147483646 h 5423"/>
              <a:gd name="T14" fmla="*/ 2147483646 w 6141"/>
              <a:gd name="T15" fmla="*/ 2147483646 h 5423"/>
              <a:gd name="T16" fmla="*/ 2147483646 w 6141"/>
              <a:gd name="T17" fmla="*/ 2147483646 h 5423"/>
              <a:gd name="T18" fmla="*/ 2147483646 w 6141"/>
              <a:gd name="T19" fmla="*/ 2147483646 h 5423"/>
              <a:gd name="T20" fmla="*/ 2147483646 w 6141"/>
              <a:gd name="T21" fmla="*/ 2147483646 h 5423"/>
              <a:gd name="T22" fmla="*/ 2147483646 w 6141"/>
              <a:gd name="T23" fmla="*/ 2147483646 h 5423"/>
              <a:gd name="T24" fmla="*/ 2147483646 w 6141"/>
              <a:gd name="T25" fmla="*/ 2147483646 h 5423"/>
              <a:gd name="T26" fmla="*/ 2147483646 w 6141"/>
              <a:gd name="T27" fmla="*/ 2147483646 h 5423"/>
              <a:gd name="T28" fmla="*/ 2147483646 w 6141"/>
              <a:gd name="T29" fmla="*/ 2147483646 h 5423"/>
              <a:gd name="T30" fmla="*/ 2147483646 w 6141"/>
              <a:gd name="T31" fmla="*/ 2147483646 h 5423"/>
              <a:gd name="T32" fmla="*/ 2147483646 w 6141"/>
              <a:gd name="T33" fmla="*/ 2147483646 h 5423"/>
              <a:gd name="T34" fmla="*/ 2147483646 w 6141"/>
              <a:gd name="T35" fmla="*/ 2147483646 h 5423"/>
              <a:gd name="T36" fmla="*/ 1283615740 w 6141"/>
              <a:gd name="T37" fmla="*/ 2147483646 h 5423"/>
              <a:gd name="T38" fmla="*/ 507518554 w 6141"/>
              <a:gd name="T39" fmla="*/ 2147483646 h 5423"/>
              <a:gd name="T40" fmla="*/ 59662702 w 6141"/>
              <a:gd name="T41" fmla="*/ 2147483646 h 5423"/>
              <a:gd name="T42" fmla="*/ 29831351 w 6141"/>
              <a:gd name="T43" fmla="*/ 2147483646 h 5423"/>
              <a:gd name="T44" fmla="*/ 328337809 w 6141"/>
              <a:gd name="T45" fmla="*/ 2147483646 h 5423"/>
              <a:gd name="T46" fmla="*/ 1014940943 w 6141"/>
              <a:gd name="T47" fmla="*/ 2147483646 h 5423"/>
              <a:gd name="T48" fmla="*/ 2089640752 w 6141"/>
              <a:gd name="T49" fmla="*/ 2147483646 h 5423"/>
              <a:gd name="T50" fmla="*/ 2147483646 w 6141"/>
              <a:gd name="T51" fmla="*/ 2147483646 h 5423"/>
              <a:gd name="T52" fmla="*/ 2147483646 w 6141"/>
              <a:gd name="T53" fmla="*/ 2147483646 h 5423"/>
              <a:gd name="T54" fmla="*/ 2147483646 w 6141"/>
              <a:gd name="T55" fmla="*/ 2147483646 h 5423"/>
              <a:gd name="T56" fmla="*/ 2147483646 w 6141"/>
              <a:gd name="T57" fmla="*/ 2147483646 h 5423"/>
              <a:gd name="T58" fmla="*/ 2147483646 w 6141"/>
              <a:gd name="T59" fmla="*/ 2147483646 h 5423"/>
              <a:gd name="T60" fmla="*/ 2147483646 w 6141"/>
              <a:gd name="T61" fmla="*/ 2147483646 h 5423"/>
              <a:gd name="T62" fmla="*/ 2147483646 w 6141"/>
              <a:gd name="T63" fmla="*/ 2147483646 h 5423"/>
              <a:gd name="T64" fmla="*/ 2147483646 w 6141"/>
              <a:gd name="T65" fmla="*/ 2147483646 h 5423"/>
              <a:gd name="T66" fmla="*/ 2147483646 w 6141"/>
              <a:gd name="T67" fmla="*/ 2147483646 h 5423"/>
              <a:gd name="T68" fmla="*/ 2147483646 w 6141"/>
              <a:gd name="T69" fmla="*/ 2147483646 h 5423"/>
              <a:gd name="T70" fmla="*/ 2147483646 w 6141"/>
              <a:gd name="T71" fmla="*/ 2147483646 h 5423"/>
              <a:gd name="T72" fmla="*/ 2147483646 w 6141"/>
              <a:gd name="T73" fmla="*/ 2147483646 h 5423"/>
              <a:gd name="T74" fmla="*/ 2147483646 w 6141"/>
              <a:gd name="T75" fmla="*/ 2147483646 h 5423"/>
              <a:gd name="T76" fmla="*/ 2147483646 w 6141"/>
              <a:gd name="T77" fmla="*/ 2147483646 h 5423"/>
              <a:gd name="T78" fmla="*/ 2147483646 w 6141"/>
              <a:gd name="T79" fmla="*/ 2147483646 h 5423"/>
              <a:gd name="T80" fmla="*/ 2147483646 w 6141"/>
              <a:gd name="T81" fmla="*/ 2147483646 h 5423"/>
              <a:gd name="T82" fmla="*/ 2147483646 w 6141"/>
              <a:gd name="T83" fmla="*/ 2147483646 h 5423"/>
              <a:gd name="T84" fmla="*/ 2147483646 w 6141"/>
              <a:gd name="T85" fmla="*/ 2147483646 h 5423"/>
              <a:gd name="T86" fmla="*/ 2147483646 w 6141"/>
              <a:gd name="T87" fmla="*/ 2147483646 h 5423"/>
              <a:gd name="T88" fmla="*/ 2147483646 w 6141"/>
              <a:gd name="T89" fmla="*/ 2147483646 h 5423"/>
              <a:gd name="T90" fmla="*/ 2147483646 w 6141"/>
              <a:gd name="T91" fmla="*/ 2147483646 h 5423"/>
              <a:gd name="T92" fmla="*/ 2147483646 w 6141"/>
              <a:gd name="T93" fmla="*/ 2147483646 h 5423"/>
              <a:gd name="T94" fmla="*/ 2147483646 w 6141"/>
              <a:gd name="T95" fmla="*/ 2147483646 h 5423"/>
              <a:gd name="T96" fmla="*/ 2147483646 w 6141"/>
              <a:gd name="T97" fmla="*/ 2147483646 h 5423"/>
              <a:gd name="T98" fmla="*/ 2147483646 w 6141"/>
              <a:gd name="T99" fmla="*/ 2147483646 h 5423"/>
              <a:gd name="T100" fmla="*/ 2147483646 w 6141"/>
              <a:gd name="T101" fmla="*/ 2147483646 h 5423"/>
              <a:gd name="T102" fmla="*/ 2147483646 w 6141"/>
              <a:gd name="T103" fmla="*/ 2147483646 h 5423"/>
              <a:gd name="T104" fmla="*/ 2147483646 w 6141"/>
              <a:gd name="T105" fmla="*/ 2147483646 h 5423"/>
              <a:gd name="T106" fmla="*/ 2147483646 w 6141"/>
              <a:gd name="T107" fmla="*/ 2147483646 h 5423"/>
              <a:gd name="T108" fmla="*/ 2147483646 w 6141"/>
              <a:gd name="T109" fmla="*/ 2147483646 h 5423"/>
              <a:gd name="T110" fmla="*/ 2147483646 w 6141"/>
              <a:gd name="T111" fmla="*/ 2147483646 h 5423"/>
              <a:gd name="T112" fmla="*/ 2147483646 w 6141"/>
              <a:gd name="T113" fmla="*/ 2147483646 h 542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141" h="5423">
                <a:moveTo>
                  <a:pt x="5729" y="1087"/>
                </a:moveTo>
                <a:lnTo>
                  <a:pt x="4236" y="2580"/>
                </a:lnTo>
                <a:lnTo>
                  <a:pt x="4360" y="2704"/>
                </a:lnTo>
                <a:lnTo>
                  <a:pt x="5857" y="1207"/>
                </a:lnTo>
                <a:lnTo>
                  <a:pt x="6141" y="1491"/>
                </a:lnTo>
                <a:lnTo>
                  <a:pt x="4502" y="3130"/>
                </a:lnTo>
                <a:lnTo>
                  <a:pt x="4360" y="3272"/>
                </a:lnTo>
                <a:lnTo>
                  <a:pt x="4219" y="3130"/>
                </a:lnTo>
                <a:lnTo>
                  <a:pt x="3896" y="2808"/>
                </a:lnTo>
                <a:lnTo>
                  <a:pt x="3455" y="3249"/>
                </a:lnTo>
                <a:lnTo>
                  <a:pt x="5045" y="4805"/>
                </a:lnTo>
                <a:lnTo>
                  <a:pt x="4476" y="5372"/>
                </a:lnTo>
                <a:lnTo>
                  <a:pt x="2888" y="3817"/>
                </a:lnTo>
                <a:lnTo>
                  <a:pt x="1298" y="5423"/>
                </a:lnTo>
                <a:lnTo>
                  <a:pt x="731" y="4855"/>
                </a:lnTo>
                <a:lnTo>
                  <a:pt x="2320" y="3249"/>
                </a:lnTo>
                <a:lnTo>
                  <a:pt x="2011" y="2939"/>
                </a:lnTo>
                <a:lnTo>
                  <a:pt x="1965" y="2956"/>
                </a:lnTo>
                <a:lnTo>
                  <a:pt x="1920" y="2970"/>
                </a:lnTo>
                <a:lnTo>
                  <a:pt x="1873" y="2982"/>
                </a:lnTo>
                <a:lnTo>
                  <a:pt x="1826" y="2993"/>
                </a:lnTo>
                <a:lnTo>
                  <a:pt x="1778" y="3001"/>
                </a:lnTo>
                <a:lnTo>
                  <a:pt x="1731" y="3008"/>
                </a:lnTo>
                <a:lnTo>
                  <a:pt x="1682" y="3013"/>
                </a:lnTo>
                <a:lnTo>
                  <a:pt x="1633" y="3017"/>
                </a:lnTo>
                <a:lnTo>
                  <a:pt x="1584" y="3018"/>
                </a:lnTo>
                <a:lnTo>
                  <a:pt x="1534" y="3017"/>
                </a:lnTo>
                <a:lnTo>
                  <a:pt x="1484" y="3014"/>
                </a:lnTo>
                <a:lnTo>
                  <a:pt x="1434" y="3010"/>
                </a:lnTo>
                <a:lnTo>
                  <a:pt x="1384" y="3003"/>
                </a:lnTo>
                <a:lnTo>
                  <a:pt x="1333" y="2996"/>
                </a:lnTo>
                <a:lnTo>
                  <a:pt x="1283" y="2986"/>
                </a:lnTo>
                <a:lnTo>
                  <a:pt x="1232" y="2973"/>
                </a:lnTo>
                <a:lnTo>
                  <a:pt x="1183" y="2959"/>
                </a:lnTo>
                <a:lnTo>
                  <a:pt x="1133" y="2944"/>
                </a:lnTo>
                <a:lnTo>
                  <a:pt x="1083" y="2927"/>
                </a:lnTo>
                <a:lnTo>
                  <a:pt x="1033" y="2907"/>
                </a:lnTo>
                <a:lnTo>
                  <a:pt x="984" y="2886"/>
                </a:lnTo>
                <a:lnTo>
                  <a:pt x="935" y="2864"/>
                </a:lnTo>
                <a:lnTo>
                  <a:pt x="886" y="2840"/>
                </a:lnTo>
                <a:lnTo>
                  <a:pt x="839" y="2813"/>
                </a:lnTo>
                <a:lnTo>
                  <a:pt x="791" y="2784"/>
                </a:lnTo>
                <a:lnTo>
                  <a:pt x="745" y="2755"/>
                </a:lnTo>
                <a:lnTo>
                  <a:pt x="699" y="2723"/>
                </a:lnTo>
                <a:lnTo>
                  <a:pt x="653" y="2689"/>
                </a:lnTo>
                <a:lnTo>
                  <a:pt x="609" y="2654"/>
                </a:lnTo>
                <a:lnTo>
                  <a:pt x="565" y="2616"/>
                </a:lnTo>
                <a:lnTo>
                  <a:pt x="522" y="2578"/>
                </a:lnTo>
                <a:lnTo>
                  <a:pt x="480" y="2538"/>
                </a:lnTo>
                <a:lnTo>
                  <a:pt x="453" y="2510"/>
                </a:lnTo>
                <a:lnTo>
                  <a:pt x="428" y="2484"/>
                </a:lnTo>
                <a:lnTo>
                  <a:pt x="403" y="2455"/>
                </a:lnTo>
                <a:lnTo>
                  <a:pt x="379" y="2427"/>
                </a:lnTo>
                <a:lnTo>
                  <a:pt x="356" y="2399"/>
                </a:lnTo>
                <a:lnTo>
                  <a:pt x="333" y="2371"/>
                </a:lnTo>
                <a:lnTo>
                  <a:pt x="311" y="2341"/>
                </a:lnTo>
                <a:lnTo>
                  <a:pt x="290" y="2312"/>
                </a:lnTo>
                <a:lnTo>
                  <a:pt x="270" y="2283"/>
                </a:lnTo>
                <a:lnTo>
                  <a:pt x="250" y="2253"/>
                </a:lnTo>
                <a:lnTo>
                  <a:pt x="231" y="2223"/>
                </a:lnTo>
                <a:lnTo>
                  <a:pt x="212" y="2192"/>
                </a:lnTo>
                <a:lnTo>
                  <a:pt x="195" y="2161"/>
                </a:lnTo>
                <a:lnTo>
                  <a:pt x="178" y="2130"/>
                </a:lnTo>
                <a:lnTo>
                  <a:pt x="162" y="2099"/>
                </a:lnTo>
                <a:lnTo>
                  <a:pt x="147" y="2068"/>
                </a:lnTo>
                <a:lnTo>
                  <a:pt x="133" y="2037"/>
                </a:lnTo>
                <a:lnTo>
                  <a:pt x="118" y="2005"/>
                </a:lnTo>
                <a:lnTo>
                  <a:pt x="106" y="1973"/>
                </a:lnTo>
                <a:lnTo>
                  <a:pt x="93" y="1942"/>
                </a:lnTo>
                <a:lnTo>
                  <a:pt x="82" y="1910"/>
                </a:lnTo>
                <a:lnTo>
                  <a:pt x="71" y="1878"/>
                </a:lnTo>
                <a:lnTo>
                  <a:pt x="61" y="1846"/>
                </a:lnTo>
                <a:lnTo>
                  <a:pt x="52" y="1814"/>
                </a:lnTo>
                <a:lnTo>
                  <a:pt x="43" y="1781"/>
                </a:lnTo>
                <a:lnTo>
                  <a:pt x="35" y="1749"/>
                </a:lnTo>
                <a:lnTo>
                  <a:pt x="29" y="1717"/>
                </a:lnTo>
                <a:lnTo>
                  <a:pt x="22" y="1685"/>
                </a:lnTo>
                <a:lnTo>
                  <a:pt x="17" y="1651"/>
                </a:lnTo>
                <a:lnTo>
                  <a:pt x="12" y="1619"/>
                </a:lnTo>
                <a:lnTo>
                  <a:pt x="8" y="1587"/>
                </a:lnTo>
                <a:lnTo>
                  <a:pt x="6" y="1555"/>
                </a:lnTo>
                <a:lnTo>
                  <a:pt x="2" y="1523"/>
                </a:lnTo>
                <a:lnTo>
                  <a:pt x="1" y="1491"/>
                </a:lnTo>
                <a:lnTo>
                  <a:pt x="0" y="1459"/>
                </a:lnTo>
                <a:lnTo>
                  <a:pt x="0" y="1427"/>
                </a:lnTo>
                <a:lnTo>
                  <a:pt x="1" y="1395"/>
                </a:lnTo>
                <a:lnTo>
                  <a:pt x="2" y="1364"/>
                </a:lnTo>
                <a:lnTo>
                  <a:pt x="4" y="1332"/>
                </a:lnTo>
                <a:lnTo>
                  <a:pt x="8" y="1301"/>
                </a:lnTo>
                <a:lnTo>
                  <a:pt x="11" y="1270"/>
                </a:lnTo>
                <a:lnTo>
                  <a:pt x="15" y="1239"/>
                </a:lnTo>
                <a:lnTo>
                  <a:pt x="21" y="1208"/>
                </a:lnTo>
                <a:lnTo>
                  <a:pt x="28" y="1178"/>
                </a:lnTo>
                <a:lnTo>
                  <a:pt x="34" y="1149"/>
                </a:lnTo>
                <a:lnTo>
                  <a:pt x="42" y="1118"/>
                </a:lnTo>
                <a:lnTo>
                  <a:pt x="50" y="1089"/>
                </a:lnTo>
                <a:lnTo>
                  <a:pt x="60" y="1059"/>
                </a:lnTo>
                <a:lnTo>
                  <a:pt x="70" y="1030"/>
                </a:lnTo>
                <a:lnTo>
                  <a:pt x="81" y="1001"/>
                </a:lnTo>
                <a:lnTo>
                  <a:pt x="92" y="973"/>
                </a:lnTo>
                <a:lnTo>
                  <a:pt x="104" y="945"/>
                </a:lnTo>
                <a:lnTo>
                  <a:pt x="117" y="917"/>
                </a:lnTo>
                <a:lnTo>
                  <a:pt x="132" y="890"/>
                </a:lnTo>
                <a:lnTo>
                  <a:pt x="146" y="863"/>
                </a:lnTo>
                <a:lnTo>
                  <a:pt x="161" y="837"/>
                </a:lnTo>
                <a:lnTo>
                  <a:pt x="178" y="810"/>
                </a:lnTo>
                <a:lnTo>
                  <a:pt x="196" y="785"/>
                </a:lnTo>
                <a:lnTo>
                  <a:pt x="213" y="759"/>
                </a:lnTo>
                <a:lnTo>
                  <a:pt x="232" y="735"/>
                </a:lnTo>
                <a:lnTo>
                  <a:pt x="252" y="711"/>
                </a:lnTo>
                <a:lnTo>
                  <a:pt x="272" y="686"/>
                </a:lnTo>
                <a:lnTo>
                  <a:pt x="293" y="663"/>
                </a:lnTo>
                <a:lnTo>
                  <a:pt x="315" y="641"/>
                </a:lnTo>
                <a:lnTo>
                  <a:pt x="338" y="619"/>
                </a:lnTo>
                <a:lnTo>
                  <a:pt x="361" y="598"/>
                </a:lnTo>
                <a:lnTo>
                  <a:pt x="385" y="577"/>
                </a:lnTo>
                <a:lnTo>
                  <a:pt x="409" y="558"/>
                </a:lnTo>
                <a:lnTo>
                  <a:pt x="434" y="539"/>
                </a:lnTo>
                <a:lnTo>
                  <a:pt x="459" y="521"/>
                </a:lnTo>
                <a:lnTo>
                  <a:pt x="485" y="504"/>
                </a:lnTo>
                <a:lnTo>
                  <a:pt x="511" y="487"/>
                </a:lnTo>
                <a:lnTo>
                  <a:pt x="537" y="472"/>
                </a:lnTo>
                <a:lnTo>
                  <a:pt x="565" y="457"/>
                </a:lnTo>
                <a:lnTo>
                  <a:pt x="591" y="443"/>
                </a:lnTo>
                <a:lnTo>
                  <a:pt x="619" y="430"/>
                </a:lnTo>
                <a:lnTo>
                  <a:pt x="648" y="418"/>
                </a:lnTo>
                <a:lnTo>
                  <a:pt x="675" y="406"/>
                </a:lnTo>
                <a:lnTo>
                  <a:pt x="704" y="395"/>
                </a:lnTo>
                <a:lnTo>
                  <a:pt x="734" y="385"/>
                </a:lnTo>
                <a:lnTo>
                  <a:pt x="763" y="376"/>
                </a:lnTo>
                <a:lnTo>
                  <a:pt x="792" y="367"/>
                </a:lnTo>
                <a:lnTo>
                  <a:pt x="822" y="359"/>
                </a:lnTo>
                <a:lnTo>
                  <a:pt x="852" y="353"/>
                </a:lnTo>
                <a:lnTo>
                  <a:pt x="883" y="346"/>
                </a:lnTo>
                <a:lnTo>
                  <a:pt x="914" y="342"/>
                </a:lnTo>
                <a:lnTo>
                  <a:pt x="944" y="337"/>
                </a:lnTo>
                <a:lnTo>
                  <a:pt x="976" y="333"/>
                </a:lnTo>
                <a:lnTo>
                  <a:pt x="1007" y="329"/>
                </a:lnTo>
                <a:lnTo>
                  <a:pt x="1038" y="327"/>
                </a:lnTo>
                <a:lnTo>
                  <a:pt x="1070" y="326"/>
                </a:lnTo>
                <a:lnTo>
                  <a:pt x="1102" y="325"/>
                </a:lnTo>
                <a:lnTo>
                  <a:pt x="1133" y="326"/>
                </a:lnTo>
                <a:lnTo>
                  <a:pt x="1165" y="326"/>
                </a:lnTo>
                <a:lnTo>
                  <a:pt x="1197" y="328"/>
                </a:lnTo>
                <a:lnTo>
                  <a:pt x="1229" y="331"/>
                </a:lnTo>
                <a:lnTo>
                  <a:pt x="1261" y="334"/>
                </a:lnTo>
                <a:lnTo>
                  <a:pt x="1294" y="337"/>
                </a:lnTo>
                <a:lnTo>
                  <a:pt x="1326" y="343"/>
                </a:lnTo>
                <a:lnTo>
                  <a:pt x="1358" y="348"/>
                </a:lnTo>
                <a:lnTo>
                  <a:pt x="1390" y="354"/>
                </a:lnTo>
                <a:lnTo>
                  <a:pt x="1424" y="361"/>
                </a:lnTo>
                <a:lnTo>
                  <a:pt x="1456" y="369"/>
                </a:lnTo>
                <a:lnTo>
                  <a:pt x="1488" y="377"/>
                </a:lnTo>
                <a:lnTo>
                  <a:pt x="1520" y="387"/>
                </a:lnTo>
                <a:lnTo>
                  <a:pt x="1552" y="397"/>
                </a:lnTo>
                <a:lnTo>
                  <a:pt x="1584" y="407"/>
                </a:lnTo>
                <a:lnTo>
                  <a:pt x="1616" y="419"/>
                </a:lnTo>
                <a:lnTo>
                  <a:pt x="1648" y="431"/>
                </a:lnTo>
                <a:lnTo>
                  <a:pt x="1680" y="444"/>
                </a:lnTo>
                <a:lnTo>
                  <a:pt x="1711" y="458"/>
                </a:lnTo>
                <a:lnTo>
                  <a:pt x="1743" y="472"/>
                </a:lnTo>
                <a:lnTo>
                  <a:pt x="1774" y="487"/>
                </a:lnTo>
                <a:lnTo>
                  <a:pt x="1805" y="504"/>
                </a:lnTo>
                <a:lnTo>
                  <a:pt x="1836" y="521"/>
                </a:lnTo>
                <a:lnTo>
                  <a:pt x="1867" y="538"/>
                </a:lnTo>
                <a:lnTo>
                  <a:pt x="1897" y="556"/>
                </a:lnTo>
                <a:lnTo>
                  <a:pt x="1927" y="575"/>
                </a:lnTo>
                <a:lnTo>
                  <a:pt x="1956" y="595"/>
                </a:lnTo>
                <a:lnTo>
                  <a:pt x="1986" y="616"/>
                </a:lnTo>
                <a:lnTo>
                  <a:pt x="2016" y="637"/>
                </a:lnTo>
                <a:lnTo>
                  <a:pt x="2045" y="659"/>
                </a:lnTo>
                <a:lnTo>
                  <a:pt x="2074" y="681"/>
                </a:lnTo>
                <a:lnTo>
                  <a:pt x="2102" y="704"/>
                </a:lnTo>
                <a:lnTo>
                  <a:pt x="2130" y="728"/>
                </a:lnTo>
                <a:lnTo>
                  <a:pt x="2158" y="754"/>
                </a:lnTo>
                <a:lnTo>
                  <a:pt x="2185" y="779"/>
                </a:lnTo>
                <a:lnTo>
                  <a:pt x="2212" y="806"/>
                </a:lnTo>
                <a:lnTo>
                  <a:pt x="2254" y="849"/>
                </a:lnTo>
                <a:lnTo>
                  <a:pt x="2294" y="893"/>
                </a:lnTo>
                <a:lnTo>
                  <a:pt x="2332" y="938"/>
                </a:lnTo>
                <a:lnTo>
                  <a:pt x="2369" y="985"/>
                </a:lnTo>
                <a:lnTo>
                  <a:pt x="2403" y="1032"/>
                </a:lnTo>
                <a:lnTo>
                  <a:pt x="2435" y="1080"/>
                </a:lnTo>
                <a:lnTo>
                  <a:pt x="2466" y="1129"/>
                </a:lnTo>
                <a:lnTo>
                  <a:pt x="2495" y="1178"/>
                </a:lnTo>
                <a:lnTo>
                  <a:pt x="2521" y="1228"/>
                </a:lnTo>
                <a:lnTo>
                  <a:pt x="2547" y="1278"/>
                </a:lnTo>
                <a:lnTo>
                  <a:pt x="2569" y="1329"/>
                </a:lnTo>
                <a:lnTo>
                  <a:pt x="2590" y="1381"/>
                </a:lnTo>
                <a:lnTo>
                  <a:pt x="2610" y="1431"/>
                </a:lnTo>
                <a:lnTo>
                  <a:pt x="2626" y="1483"/>
                </a:lnTo>
                <a:lnTo>
                  <a:pt x="2642" y="1535"/>
                </a:lnTo>
                <a:lnTo>
                  <a:pt x="2655" y="1587"/>
                </a:lnTo>
                <a:lnTo>
                  <a:pt x="2666" y="1639"/>
                </a:lnTo>
                <a:lnTo>
                  <a:pt x="2675" y="1691"/>
                </a:lnTo>
                <a:lnTo>
                  <a:pt x="2681" y="1743"/>
                </a:lnTo>
                <a:lnTo>
                  <a:pt x="2687" y="1795"/>
                </a:lnTo>
                <a:lnTo>
                  <a:pt x="2690" y="1847"/>
                </a:lnTo>
                <a:lnTo>
                  <a:pt x="2691" y="1899"/>
                </a:lnTo>
                <a:lnTo>
                  <a:pt x="2690" y="1950"/>
                </a:lnTo>
                <a:lnTo>
                  <a:pt x="2688" y="2001"/>
                </a:lnTo>
                <a:lnTo>
                  <a:pt x="2683" y="2050"/>
                </a:lnTo>
                <a:lnTo>
                  <a:pt x="2676" y="2100"/>
                </a:lnTo>
                <a:lnTo>
                  <a:pt x="2667" y="2150"/>
                </a:lnTo>
                <a:lnTo>
                  <a:pt x="2656" y="2199"/>
                </a:lnTo>
                <a:lnTo>
                  <a:pt x="2644" y="2247"/>
                </a:lnTo>
                <a:lnTo>
                  <a:pt x="2628" y="2294"/>
                </a:lnTo>
                <a:lnTo>
                  <a:pt x="2612" y="2340"/>
                </a:lnTo>
                <a:lnTo>
                  <a:pt x="2593" y="2387"/>
                </a:lnTo>
                <a:lnTo>
                  <a:pt x="2888" y="2682"/>
                </a:lnTo>
                <a:lnTo>
                  <a:pt x="3329" y="2241"/>
                </a:lnTo>
                <a:lnTo>
                  <a:pt x="3008" y="1919"/>
                </a:lnTo>
                <a:lnTo>
                  <a:pt x="2866" y="1777"/>
                </a:lnTo>
                <a:lnTo>
                  <a:pt x="3008" y="1635"/>
                </a:lnTo>
                <a:lnTo>
                  <a:pt x="4642" y="0"/>
                </a:lnTo>
                <a:lnTo>
                  <a:pt x="4926" y="284"/>
                </a:lnTo>
                <a:lnTo>
                  <a:pt x="3433" y="1777"/>
                </a:lnTo>
                <a:lnTo>
                  <a:pt x="3558" y="1902"/>
                </a:lnTo>
                <a:lnTo>
                  <a:pt x="5051" y="409"/>
                </a:lnTo>
                <a:lnTo>
                  <a:pt x="5335" y="693"/>
                </a:lnTo>
                <a:lnTo>
                  <a:pt x="3842" y="2186"/>
                </a:lnTo>
                <a:lnTo>
                  <a:pt x="3951" y="2296"/>
                </a:lnTo>
                <a:lnTo>
                  <a:pt x="5445" y="803"/>
                </a:lnTo>
                <a:lnTo>
                  <a:pt x="5729" y="1087"/>
                </a:lnTo>
                <a:close/>
              </a:path>
            </a:pathLst>
          </a:custGeom>
          <a:solidFill>
            <a:srgbClr val="E4EEEE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5pPr>
            <a:lvl6pPr marL="22860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6pPr>
            <a:lvl7pPr marL="27432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7pPr>
            <a:lvl8pPr marL="32004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8pPr>
            <a:lvl9pPr marL="36576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53" name="KSO_Shape"/>
          <p:cNvSpPr/>
          <p:nvPr>
            <p:custDataLst>
              <p:tags r:id="rId13"/>
            </p:custDataLst>
          </p:nvPr>
        </p:nvSpPr>
        <p:spPr bwMode="auto">
          <a:xfrm>
            <a:off x="7777480" y="3162300"/>
            <a:ext cx="248285" cy="309245"/>
          </a:xfrm>
          <a:custGeom>
            <a:avLst/>
            <a:gdLst>
              <a:gd name="T0" fmla="*/ 2147483646 w 4649"/>
              <a:gd name="T1" fmla="*/ 2147483646 h 5779"/>
              <a:gd name="T2" fmla="*/ 2147483646 w 4649"/>
              <a:gd name="T3" fmla="*/ 2147483646 h 5779"/>
              <a:gd name="T4" fmla="*/ 2147483646 w 4649"/>
              <a:gd name="T5" fmla="*/ 2147483646 h 5779"/>
              <a:gd name="T6" fmla="*/ 2147483646 w 4649"/>
              <a:gd name="T7" fmla="*/ 2147483646 h 5779"/>
              <a:gd name="T8" fmla="*/ 2147483646 w 4649"/>
              <a:gd name="T9" fmla="*/ 2147483646 h 5779"/>
              <a:gd name="T10" fmla="*/ 2147483646 w 4649"/>
              <a:gd name="T11" fmla="*/ 2147483646 h 5779"/>
              <a:gd name="T12" fmla="*/ 2147483646 w 4649"/>
              <a:gd name="T13" fmla="*/ 2147483646 h 5779"/>
              <a:gd name="T14" fmla="*/ 2147483646 w 4649"/>
              <a:gd name="T15" fmla="*/ 2147483646 h 5779"/>
              <a:gd name="T16" fmla="*/ 2147483646 w 4649"/>
              <a:gd name="T17" fmla="*/ 2147483646 h 5779"/>
              <a:gd name="T18" fmla="*/ 2147483646 w 4649"/>
              <a:gd name="T19" fmla="*/ 2147483646 h 5779"/>
              <a:gd name="T20" fmla="*/ 2147483646 w 4649"/>
              <a:gd name="T21" fmla="*/ 2147483646 h 5779"/>
              <a:gd name="T22" fmla="*/ 2147483646 w 4649"/>
              <a:gd name="T23" fmla="*/ 2147483646 h 5779"/>
              <a:gd name="T24" fmla="*/ 2147483646 w 4649"/>
              <a:gd name="T25" fmla="*/ 2147483646 h 5779"/>
              <a:gd name="T26" fmla="*/ 2147483646 w 4649"/>
              <a:gd name="T27" fmla="*/ 2147483646 h 5779"/>
              <a:gd name="T28" fmla="*/ 2147483646 w 4649"/>
              <a:gd name="T29" fmla="*/ 2147483646 h 5779"/>
              <a:gd name="T30" fmla="*/ 2147483646 w 4649"/>
              <a:gd name="T31" fmla="*/ 2147483646 h 5779"/>
              <a:gd name="T32" fmla="*/ 2147483646 w 4649"/>
              <a:gd name="T33" fmla="*/ 2147483646 h 5779"/>
              <a:gd name="T34" fmla="*/ 2147483646 w 4649"/>
              <a:gd name="T35" fmla="*/ 2147483646 h 5779"/>
              <a:gd name="T36" fmla="*/ 2147483646 w 4649"/>
              <a:gd name="T37" fmla="*/ 2147483646 h 5779"/>
              <a:gd name="T38" fmla="*/ 2147483646 w 4649"/>
              <a:gd name="T39" fmla="*/ 2147483646 h 5779"/>
              <a:gd name="T40" fmla="*/ 2147483646 w 4649"/>
              <a:gd name="T41" fmla="*/ 2147483646 h 5779"/>
              <a:gd name="T42" fmla="*/ 2147483646 w 4649"/>
              <a:gd name="T43" fmla="*/ 2147483646 h 5779"/>
              <a:gd name="T44" fmla="*/ 2147483646 w 4649"/>
              <a:gd name="T45" fmla="*/ 2147483646 h 5779"/>
              <a:gd name="T46" fmla="*/ 2147483646 w 4649"/>
              <a:gd name="T47" fmla="*/ 2147483646 h 5779"/>
              <a:gd name="T48" fmla="*/ 2147483646 w 4649"/>
              <a:gd name="T49" fmla="*/ 2147483646 h 5779"/>
              <a:gd name="T50" fmla="*/ 2147483646 w 4649"/>
              <a:gd name="T51" fmla="*/ 2147483646 h 5779"/>
              <a:gd name="T52" fmla="*/ 2147483646 w 4649"/>
              <a:gd name="T53" fmla="*/ 2147483646 h 5779"/>
              <a:gd name="T54" fmla="*/ 2147483646 w 4649"/>
              <a:gd name="T55" fmla="*/ 2147483646 h 5779"/>
              <a:gd name="T56" fmla="*/ 2147483646 w 4649"/>
              <a:gd name="T57" fmla="*/ 2147483646 h 5779"/>
              <a:gd name="T58" fmla="*/ 2147483646 w 4649"/>
              <a:gd name="T59" fmla="*/ 2147483646 h 5779"/>
              <a:gd name="T60" fmla="*/ 2147483646 w 4649"/>
              <a:gd name="T61" fmla="*/ 2147483646 h 5779"/>
              <a:gd name="T62" fmla="*/ 2147483646 w 4649"/>
              <a:gd name="T63" fmla="*/ 2147483646 h 5779"/>
              <a:gd name="T64" fmla="*/ 2147483646 w 4649"/>
              <a:gd name="T65" fmla="*/ 2147483646 h 5779"/>
              <a:gd name="T66" fmla="*/ 2147483646 w 4649"/>
              <a:gd name="T67" fmla="*/ 2147483646 h 5779"/>
              <a:gd name="T68" fmla="*/ 2147483646 w 4649"/>
              <a:gd name="T69" fmla="*/ 2147483646 h 5779"/>
              <a:gd name="T70" fmla="*/ 2147483646 w 4649"/>
              <a:gd name="T71" fmla="*/ 2147483646 h 5779"/>
              <a:gd name="T72" fmla="*/ 2147483646 w 4649"/>
              <a:gd name="T73" fmla="*/ 2147483646 h 5779"/>
              <a:gd name="T74" fmla="*/ 2147483646 w 4649"/>
              <a:gd name="T75" fmla="*/ 2147483646 h 5779"/>
              <a:gd name="T76" fmla="*/ 2147483646 w 4649"/>
              <a:gd name="T77" fmla="*/ 2147483646 h 5779"/>
              <a:gd name="T78" fmla="*/ 2147483646 w 4649"/>
              <a:gd name="T79" fmla="*/ 2147483646 h 5779"/>
              <a:gd name="T80" fmla="*/ 2147483646 w 4649"/>
              <a:gd name="T81" fmla="*/ 2147483646 h 5779"/>
              <a:gd name="T82" fmla="*/ 2147483646 w 4649"/>
              <a:gd name="T83" fmla="*/ 2147483646 h 5779"/>
              <a:gd name="T84" fmla="*/ 2147483646 w 4649"/>
              <a:gd name="T85" fmla="*/ 2147483646 h 5779"/>
              <a:gd name="T86" fmla="*/ 2147483646 w 4649"/>
              <a:gd name="T87" fmla="*/ 2147483646 h 5779"/>
              <a:gd name="T88" fmla="*/ 2147483646 w 4649"/>
              <a:gd name="T89" fmla="*/ 2147483646 h 5779"/>
              <a:gd name="T90" fmla="*/ 2147483646 w 4649"/>
              <a:gd name="T91" fmla="*/ 0 h 5779"/>
              <a:gd name="T92" fmla="*/ 2147483646 w 4649"/>
              <a:gd name="T93" fmla="*/ 2147483646 h 5779"/>
              <a:gd name="T94" fmla="*/ 2147483646 w 4649"/>
              <a:gd name="T95" fmla="*/ 2147483646 h 5779"/>
              <a:gd name="T96" fmla="*/ 2147483646 w 4649"/>
              <a:gd name="T97" fmla="*/ 2147483646 h 5779"/>
              <a:gd name="T98" fmla="*/ 642348365 w 4649"/>
              <a:gd name="T99" fmla="*/ 2147483646 h 5779"/>
              <a:gd name="T100" fmla="*/ 0 w 4649"/>
              <a:gd name="T101" fmla="*/ 2147483646 h 5779"/>
              <a:gd name="T102" fmla="*/ 571048671 w 4649"/>
              <a:gd name="T103" fmla="*/ 2147483646 h 5779"/>
              <a:gd name="T104" fmla="*/ 2147483646 w 4649"/>
              <a:gd name="T105" fmla="*/ 2147483646 h 5779"/>
              <a:gd name="T106" fmla="*/ 2147483646 w 4649"/>
              <a:gd name="T107" fmla="*/ 2147483646 h 5779"/>
              <a:gd name="T108" fmla="*/ 2147483646 w 4649"/>
              <a:gd name="T109" fmla="*/ 2147483646 h 5779"/>
              <a:gd name="T110" fmla="*/ 2147483646 w 4649"/>
              <a:gd name="T111" fmla="*/ 2147483646 h 5779"/>
              <a:gd name="T112" fmla="*/ 2147483646 w 4649"/>
              <a:gd name="T113" fmla="*/ 2147483646 h 5779"/>
              <a:gd name="T114" fmla="*/ 2147483646 w 4649"/>
              <a:gd name="T115" fmla="*/ 2147483646 h 5779"/>
              <a:gd name="T116" fmla="*/ 2147483646 w 4649"/>
              <a:gd name="T117" fmla="*/ 2147483646 h 577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649" h="5779">
                <a:moveTo>
                  <a:pt x="2924" y="3007"/>
                </a:moveTo>
                <a:lnTo>
                  <a:pt x="2924" y="3007"/>
                </a:lnTo>
                <a:lnTo>
                  <a:pt x="2948" y="3032"/>
                </a:lnTo>
                <a:lnTo>
                  <a:pt x="2972" y="3055"/>
                </a:lnTo>
                <a:lnTo>
                  <a:pt x="2997" y="3077"/>
                </a:lnTo>
                <a:lnTo>
                  <a:pt x="3022" y="3098"/>
                </a:lnTo>
                <a:lnTo>
                  <a:pt x="3047" y="3117"/>
                </a:lnTo>
                <a:lnTo>
                  <a:pt x="3074" y="3134"/>
                </a:lnTo>
                <a:lnTo>
                  <a:pt x="3101" y="3149"/>
                </a:lnTo>
                <a:lnTo>
                  <a:pt x="3127" y="3162"/>
                </a:lnTo>
                <a:lnTo>
                  <a:pt x="3155" y="3175"/>
                </a:lnTo>
                <a:lnTo>
                  <a:pt x="3181" y="3186"/>
                </a:lnTo>
                <a:lnTo>
                  <a:pt x="3209" y="3195"/>
                </a:lnTo>
                <a:lnTo>
                  <a:pt x="3236" y="3202"/>
                </a:lnTo>
                <a:lnTo>
                  <a:pt x="3264" y="3208"/>
                </a:lnTo>
                <a:lnTo>
                  <a:pt x="3292" y="3211"/>
                </a:lnTo>
                <a:lnTo>
                  <a:pt x="3319" y="3214"/>
                </a:lnTo>
                <a:lnTo>
                  <a:pt x="3347" y="3214"/>
                </a:lnTo>
                <a:lnTo>
                  <a:pt x="3381" y="3213"/>
                </a:lnTo>
                <a:lnTo>
                  <a:pt x="3414" y="3210"/>
                </a:lnTo>
                <a:lnTo>
                  <a:pt x="3449" y="3203"/>
                </a:lnTo>
                <a:lnTo>
                  <a:pt x="3482" y="3196"/>
                </a:lnTo>
                <a:lnTo>
                  <a:pt x="3515" y="3185"/>
                </a:lnTo>
                <a:lnTo>
                  <a:pt x="3549" y="3171"/>
                </a:lnTo>
                <a:lnTo>
                  <a:pt x="3581" y="3156"/>
                </a:lnTo>
                <a:lnTo>
                  <a:pt x="3614" y="3137"/>
                </a:lnTo>
                <a:lnTo>
                  <a:pt x="3647" y="3116"/>
                </a:lnTo>
                <a:lnTo>
                  <a:pt x="3677" y="3094"/>
                </a:lnTo>
                <a:lnTo>
                  <a:pt x="3708" y="3067"/>
                </a:lnTo>
                <a:lnTo>
                  <a:pt x="3738" y="3040"/>
                </a:lnTo>
                <a:lnTo>
                  <a:pt x="3768" y="3010"/>
                </a:lnTo>
                <a:lnTo>
                  <a:pt x="3796" y="2977"/>
                </a:lnTo>
                <a:lnTo>
                  <a:pt x="3823" y="2941"/>
                </a:lnTo>
                <a:lnTo>
                  <a:pt x="3850" y="2904"/>
                </a:lnTo>
                <a:lnTo>
                  <a:pt x="3875" y="2864"/>
                </a:lnTo>
                <a:lnTo>
                  <a:pt x="3900" y="2822"/>
                </a:lnTo>
                <a:lnTo>
                  <a:pt x="3923" y="2779"/>
                </a:lnTo>
                <a:lnTo>
                  <a:pt x="3945" y="2732"/>
                </a:lnTo>
                <a:lnTo>
                  <a:pt x="3965" y="2684"/>
                </a:lnTo>
                <a:lnTo>
                  <a:pt x="3985" y="2634"/>
                </a:lnTo>
                <a:lnTo>
                  <a:pt x="4002" y="2581"/>
                </a:lnTo>
                <a:lnTo>
                  <a:pt x="4018" y="2527"/>
                </a:lnTo>
                <a:lnTo>
                  <a:pt x="4033" y="2469"/>
                </a:lnTo>
                <a:lnTo>
                  <a:pt x="4047" y="2411"/>
                </a:lnTo>
                <a:lnTo>
                  <a:pt x="4058" y="2350"/>
                </a:lnTo>
                <a:lnTo>
                  <a:pt x="4068" y="2286"/>
                </a:lnTo>
                <a:lnTo>
                  <a:pt x="4075" y="2221"/>
                </a:lnTo>
                <a:lnTo>
                  <a:pt x="4082" y="2153"/>
                </a:lnTo>
                <a:lnTo>
                  <a:pt x="4086" y="2084"/>
                </a:lnTo>
                <a:lnTo>
                  <a:pt x="4089" y="2012"/>
                </a:lnTo>
                <a:lnTo>
                  <a:pt x="4090" y="1938"/>
                </a:lnTo>
                <a:lnTo>
                  <a:pt x="4089" y="1861"/>
                </a:lnTo>
                <a:lnTo>
                  <a:pt x="4085" y="1783"/>
                </a:lnTo>
                <a:lnTo>
                  <a:pt x="4080" y="1702"/>
                </a:lnTo>
                <a:lnTo>
                  <a:pt x="4072" y="1619"/>
                </a:lnTo>
                <a:lnTo>
                  <a:pt x="4062" y="1535"/>
                </a:lnTo>
                <a:lnTo>
                  <a:pt x="4050" y="1448"/>
                </a:lnTo>
                <a:lnTo>
                  <a:pt x="4036" y="1358"/>
                </a:lnTo>
                <a:lnTo>
                  <a:pt x="4018" y="1267"/>
                </a:lnTo>
                <a:lnTo>
                  <a:pt x="3999" y="1173"/>
                </a:lnTo>
                <a:lnTo>
                  <a:pt x="3977" y="1078"/>
                </a:lnTo>
                <a:lnTo>
                  <a:pt x="3953" y="979"/>
                </a:lnTo>
                <a:lnTo>
                  <a:pt x="3926" y="879"/>
                </a:lnTo>
                <a:lnTo>
                  <a:pt x="3896" y="776"/>
                </a:lnTo>
                <a:lnTo>
                  <a:pt x="3864" y="672"/>
                </a:lnTo>
                <a:lnTo>
                  <a:pt x="3829" y="565"/>
                </a:lnTo>
                <a:lnTo>
                  <a:pt x="2886" y="565"/>
                </a:lnTo>
                <a:lnTo>
                  <a:pt x="2865" y="494"/>
                </a:lnTo>
                <a:lnTo>
                  <a:pt x="2845" y="424"/>
                </a:lnTo>
                <a:lnTo>
                  <a:pt x="2823" y="355"/>
                </a:lnTo>
                <a:lnTo>
                  <a:pt x="2802" y="287"/>
                </a:lnTo>
                <a:lnTo>
                  <a:pt x="2779" y="219"/>
                </a:lnTo>
                <a:lnTo>
                  <a:pt x="2757" y="153"/>
                </a:lnTo>
                <a:lnTo>
                  <a:pt x="2734" y="87"/>
                </a:lnTo>
                <a:lnTo>
                  <a:pt x="2709" y="22"/>
                </a:lnTo>
                <a:lnTo>
                  <a:pt x="2701" y="0"/>
                </a:lnTo>
                <a:lnTo>
                  <a:pt x="4029" y="0"/>
                </a:lnTo>
                <a:lnTo>
                  <a:pt x="4225" y="0"/>
                </a:lnTo>
                <a:lnTo>
                  <a:pt x="4293" y="185"/>
                </a:lnTo>
                <a:lnTo>
                  <a:pt x="4317" y="253"/>
                </a:lnTo>
                <a:lnTo>
                  <a:pt x="4342" y="319"/>
                </a:lnTo>
                <a:lnTo>
                  <a:pt x="4364" y="387"/>
                </a:lnTo>
                <a:lnTo>
                  <a:pt x="4386" y="452"/>
                </a:lnTo>
                <a:lnTo>
                  <a:pt x="4407" y="517"/>
                </a:lnTo>
                <a:lnTo>
                  <a:pt x="4427" y="583"/>
                </a:lnTo>
                <a:lnTo>
                  <a:pt x="4446" y="646"/>
                </a:lnTo>
                <a:lnTo>
                  <a:pt x="4463" y="710"/>
                </a:lnTo>
                <a:lnTo>
                  <a:pt x="4481" y="772"/>
                </a:lnTo>
                <a:lnTo>
                  <a:pt x="4498" y="833"/>
                </a:lnTo>
                <a:lnTo>
                  <a:pt x="4512" y="895"/>
                </a:lnTo>
                <a:lnTo>
                  <a:pt x="4527" y="956"/>
                </a:lnTo>
                <a:lnTo>
                  <a:pt x="4541" y="1016"/>
                </a:lnTo>
                <a:lnTo>
                  <a:pt x="4553" y="1076"/>
                </a:lnTo>
                <a:lnTo>
                  <a:pt x="4565" y="1134"/>
                </a:lnTo>
                <a:lnTo>
                  <a:pt x="4576" y="1193"/>
                </a:lnTo>
                <a:lnTo>
                  <a:pt x="4587" y="1250"/>
                </a:lnTo>
                <a:lnTo>
                  <a:pt x="4596" y="1307"/>
                </a:lnTo>
                <a:lnTo>
                  <a:pt x="4605" y="1363"/>
                </a:lnTo>
                <a:lnTo>
                  <a:pt x="4613" y="1418"/>
                </a:lnTo>
                <a:lnTo>
                  <a:pt x="4619" y="1473"/>
                </a:lnTo>
                <a:lnTo>
                  <a:pt x="4626" y="1528"/>
                </a:lnTo>
                <a:lnTo>
                  <a:pt x="4631" y="1581"/>
                </a:lnTo>
                <a:lnTo>
                  <a:pt x="4636" y="1634"/>
                </a:lnTo>
                <a:lnTo>
                  <a:pt x="4640" y="1687"/>
                </a:lnTo>
                <a:lnTo>
                  <a:pt x="4644" y="1739"/>
                </a:lnTo>
                <a:lnTo>
                  <a:pt x="4646" y="1790"/>
                </a:lnTo>
                <a:lnTo>
                  <a:pt x="4648" y="1839"/>
                </a:lnTo>
                <a:lnTo>
                  <a:pt x="4649" y="1889"/>
                </a:lnTo>
                <a:lnTo>
                  <a:pt x="4649" y="1939"/>
                </a:lnTo>
                <a:lnTo>
                  <a:pt x="4649" y="1986"/>
                </a:lnTo>
                <a:lnTo>
                  <a:pt x="4648" y="2035"/>
                </a:lnTo>
                <a:lnTo>
                  <a:pt x="4647" y="2081"/>
                </a:lnTo>
                <a:lnTo>
                  <a:pt x="4645" y="2128"/>
                </a:lnTo>
                <a:lnTo>
                  <a:pt x="4641" y="2174"/>
                </a:lnTo>
                <a:lnTo>
                  <a:pt x="4638" y="2220"/>
                </a:lnTo>
                <a:lnTo>
                  <a:pt x="4634" y="2264"/>
                </a:lnTo>
                <a:lnTo>
                  <a:pt x="4629" y="2308"/>
                </a:lnTo>
                <a:lnTo>
                  <a:pt x="4624" y="2351"/>
                </a:lnTo>
                <a:lnTo>
                  <a:pt x="4617" y="2393"/>
                </a:lnTo>
                <a:lnTo>
                  <a:pt x="4610" y="2435"/>
                </a:lnTo>
                <a:lnTo>
                  <a:pt x="4604" y="2477"/>
                </a:lnTo>
                <a:lnTo>
                  <a:pt x="4596" y="2517"/>
                </a:lnTo>
                <a:lnTo>
                  <a:pt x="4587" y="2557"/>
                </a:lnTo>
                <a:lnTo>
                  <a:pt x="4578" y="2597"/>
                </a:lnTo>
                <a:lnTo>
                  <a:pt x="4569" y="2635"/>
                </a:lnTo>
                <a:lnTo>
                  <a:pt x="4560" y="2673"/>
                </a:lnTo>
                <a:lnTo>
                  <a:pt x="4548" y="2710"/>
                </a:lnTo>
                <a:lnTo>
                  <a:pt x="4537" y="2747"/>
                </a:lnTo>
                <a:lnTo>
                  <a:pt x="4526" y="2783"/>
                </a:lnTo>
                <a:lnTo>
                  <a:pt x="4514" y="2819"/>
                </a:lnTo>
                <a:lnTo>
                  <a:pt x="4502" y="2853"/>
                </a:lnTo>
                <a:lnTo>
                  <a:pt x="4489" y="2887"/>
                </a:lnTo>
                <a:lnTo>
                  <a:pt x="4476" y="2920"/>
                </a:lnTo>
                <a:lnTo>
                  <a:pt x="4462" y="2954"/>
                </a:lnTo>
                <a:lnTo>
                  <a:pt x="4448" y="2986"/>
                </a:lnTo>
                <a:lnTo>
                  <a:pt x="4432" y="3017"/>
                </a:lnTo>
                <a:lnTo>
                  <a:pt x="4418" y="3048"/>
                </a:lnTo>
                <a:lnTo>
                  <a:pt x="4403" y="3077"/>
                </a:lnTo>
                <a:lnTo>
                  <a:pt x="4386" y="3107"/>
                </a:lnTo>
                <a:lnTo>
                  <a:pt x="4369" y="3136"/>
                </a:lnTo>
                <a:lnTo>
                  <a:pt x="4353" y="3164"/>
                </a:lnTo>
                <a:lnTo>
                  <a:pt x="4336" y="3191"/>
                </a:lnTo>
                <a:lnTo>
                  <a:pt x="4319" y="3218"/>
                </a:lnTo>
                <a:lnTo>
                  <a:pt x="4285" y="3265"/>
                </a:lnTo>
                <a:lnTo>
                  <a:pt x="4251" y="3311"/>
                </a:lnTo>
                <a:lnTo>
                  <a:pt x="4215" y="3355"/>
                </a:lnTo>
                <a:lnTo>
                  <a:pt x="4178" y="3396"/>
                </a:lnTo>
                <a:lnTo>
                  <a:pt x="4141" y="3435"/>
                </a:lnTo>
                <a:lnTo>
                  <a:pt x="4102" y="3472"/>
                </a:lnTo>
                <a:lnTo>
                  <a:pt x="4063" y="3507"/>
                </a:lnTo>
                <a:lnTo>
                  <a:pt x="4022" y="3541"/>
                </a:lnTo>
                <a:lnTo>
                  <a:pt x="3981" y="3571"/>
                </a:lnTo>
                <a:lnTo>
                  <a:pt x="3939" y="3599"/>
                </a:lnTo>
                <a:lnTo>
                  <a:pt x="3897" y="3627"/>
                </a:lnTo>
                <a:lnTo>
                  <a:pt x="3853" y="3651"/>
                </a:lnTo>
                <a:lnTo>
                  <a:pt x="3810" y="3673"/>
                </a:lnTo>
                <a:lnTo>
                  <a:pt x="3765" y="3693"/>
                </a:lnTo>
                <a:lnTo>
                  <a:pt x="3721" y="3711"/>
                </a:lnTo>
                <a:lnTo>
                  <a:pt x="3675" y="3727"/>
                </a:lnTo>
                <a:lnTo>
                  <a:pt x="3675" y="5173"/>
                </a:lnTo>
                <a:lnTo>
                  <a:pt x="4600" y="5363"/>
                </a:lnTo>
                <a:lnTo>
                  <a:pt x="4600" y="5779"/>
                </a:lnTo>
                <a:lnTo>
                  <a:pt x="3045" y="5779"/>
                </a:lnTo>
                <a:lnTo>
                  <a:pt x="3045" y="4980"/>
                </a:lnTo>
                <a:lnTo>
                  <a:pt x="3039" y="4979"/>
                </a:lnTo>
                <a:lnTo>
                  <a:pt x="3039" y="3734"/>
                </a:lnTo>
                <a:lnTo>
                  <a:pt x="3013" y="3725"/>
                </a:lnTo>
                <a:lnTo>
                  <a:pt x="2989" y="3717"/>
                </a:lnTo>
                <a:lnTo>
                  <a:pt x="2963" y="3707"/>
                </a:lnTo>
                <a:lnTo>
                  <a:pt x="2938" y="3697"/>
                </a:lnTo>
                <a:lnTo>
                  <a:pt x="2914" y="3686"/>
                </a:lnTo>
                <a:lnTo>
                  <a:pt x="2888" y="3675"/>
                </a:lnTo>
                <a:lnTo>
                  <a:pt x="2864" y="3663"/>
                </a:lnTo>
                <a:lnTo>
                  <a:pt x="2840" y="3651"/>
                </a:lnTo>
                <a:lnTo>
                  <a:pt x="2815" y="3638"/>
                </a:lnTo>
                <a:lnTo>
                  <a:pt x="2792" y="3623"/>
                </a:lnTo>
                <a:lnTo>
                  <a:pt x="2768" y="3609"/>
                </a:lnTo>
                <a:lnTo>
                  <a:pt x="2745" y="3594"/>
                </a:lnTo>
                <a:lnTo>
                  <a:pt x="2721" y="3577"/>
                </a:lnTo>
                <a:lnTo>
                  <a:pt x="2698" y="3560"/>
                </a:lnTo>
                <a:lnTo>
                  <a:pt x="2675" y="3544"/>
                </a:lnTo>
                <a:lnTo>
                  <a:pt x="2653" y="3525"/>
                </a:lnTo>
                <a:lnTo>
                  <a:pt x="2684" y="3480"/>
                </a:lnTo>
                <a:lnTo>
                  <a:pt x="2720" y="3423"/>
                </a:lnTo>
                <a:lnTo>
                  <a:pt x="2756" y="3366"/>
                </a:lnTo>
                <a:lnTo>
                  <a:pt x="2788" y="3308"/>
                </a:lnTo>
                <a:lnTo>
                  <a:pt x="2819" y="3250"/>
                </a:lnTo>
                <a:lnTo>
                  <a:pt x="2847" y="3190"/>
                </a:lnTo>
                <a:lnTo>
                  <a:pt x="2875" y="3129"/>
                </a:lnTo>
                <a:lnTo>
                  <a:pt x="2900" y="3069"/>
                </a:lnTo>
                <a:lnTo>
                  <a:pt x="2924" y="3007"/>
                </a:lnTo>
                <a:close/>
                <a:moveTo>
                  <a:pt x="565" y="1772"/>
                </a:moveTo>
                <a:lnTo>
                  <a:pt x="2041" y="1772"/>
                </a:lnTo>
                <a:lnTo>
                  <a:pt x="2036" y="1707"/>
                </a:lnTo>
                <a:lnTo>
                  <a:pt x="2029" y="1640"/>
                </a:lnTo>
                <a:lnTo>
                  <a:pt x="2023" y="1573"/>
                </a:lnTo>
                <a:lnTo>
                  <a:pt x="2014" y="1503"/>
                </a:lnTo>
                <a:lnTo>
                  <a:pt x="2003" y="1434"/>
                </a:lnTo>
                <a:lnTo>
                  <a:pt x="1992" y="1362"/>
                </a:lnTo>
                <a:lnTo>
                  <a:pt x="1979" y="1288"/>
                </a:lnTo>
                <a:lnTo>
                  <a:pt x="1963" y="1214"/>
                </a:lnTo>
                <a:lnTo>
                  <a:pt x="1947" y="1137"/>
                </a:lnTo>
                <a:lnTo>
                  <a:pt x="1929" y="1060"/>
                </a:lnTo>
                <a:lnTo>
                  <a:pt x="1909" y="980"/>
                </a:lnTo>
                <a:lnTo>
                  <a:pt x="1888" y="901"/>
                </a:lnTo>
                <a:lnTo>
                  <a:pt x="1865" y="819"/>
                </a:lnTo>
                <a:lnTo>
                  <a:pt x="1839" y="735"/>
                </a:lnTo>
                <a:lnTo>
                  <a:pt x="1813" y="651"/>
                </a:lnTo>
                <a:lnTo>
                  <a:pt x="1785" y="565"/>
                </a:lnTo>
                <a:lnTo>
                  <a:pt x="820" y="565"/>
                </a:lnTo>
                <a:lnTo>
                  <a:pt x="793" y="651"/>
                </a:lnTo>
                <a:lnTo>
                  <a:pt x="766" y="735"/>
                </a:lnTo>
                <a:lnTo>
                  <a:pt x="741" y="819"/>
                </a:lnTo>
                <a:lnTo>
                  <a:pt x="717" y="901"/>
                </a:lnTo>
                <a:lnTo>
                  <a:pt x="696" y="980"/>
                </a:lnTo>
                <a:lnTo>
                  <a:pt x="677" y="1060"/>
                </a:lnTo>
                <a:lnTo>
                  <a:pt x="659" y="1137"/>
                </a:lnTo>
                <a:lnTo>
                  <a:pt x="642" y="1214"/>
                </a:lnTo>
                <a:lnTo>
                  <a:pt x="627" y="1288"/>
                </a:lnTo>
                <a:lnTo>
                  <a:pt x="614" y="1362"/>
                </a:lnTo>
                <a:lnTo>
                  <a:pt x="603" y="1434"/>
                </a:lnTo>
                <a:lnTo>
                  <a:pt x="591" y="1503"/>
                </a:lnTo>
                <a:lnTo>
                  <a:pt x="583" y="1573"/>
                </a:lnTo>
                <a:lnTo>
                  <a:pt x="576" y="1640"/>
                </a:lnTo>
                <a:lnTo>
                  <a:pt x="569" y="1707"/>
                </a:lnTo>
                <a:lnTo>
                  <a:pt x="565" y="1772"/>
                </a:lnTo>
                <a:close/>
                <a:moveTo>
                  <a:pt x="1632" y="3727"/>
                </a:moveTo>
                <a:lnTo>
                  <a:pt x="1632" y="3727"/>
                </a:lnTo>
                <a:lnTo>
                  <a:pt x="1677" y="3711"/>
                </a:lnTo>
                <a:lnTo>
                  <a:pt x="1721" y="3693"/>
                </a:lnTo>
                <a:lnTo>
                  <a:pt x="1765" y="3673"/>
                </a:lnTo>
                <a:lnTo>
                  <a:pt x="1810" y="3651"/>
                </a:lnTo>
                <a:lnTo>
                  <a:pt x="1853" y="3627"/>
                </a:lnTo>
                <a:lnTo>
                  <a:pt x="1896" y="3599"/>
                </a:lnTo>
                <a:lnTo>
                  <a:pt x="1938" y="3571"/>
                </a:lnTo>
                <a:lnTo>
                  <a:pt x="1979" y="3541"/>
                </a:lnTo>
                <a:lnTo>
                  <a:pt x="2018" y="3507"/>
                </a:lnTo>
                <a:lnTo>
                  <a:pt x="2058" y="3472"/>
                </a:lnTo>
                <a:lnTo>
                  <a:pt x="2097" y="3435"/>
                </a:lnTo>
                <a:lnTo>
                  <a:pt x="2134" y="3396"/>
                </a:lnTo>
                <a:lnTo>
                  <a:pt x="2171" y="3355"/>
                </a:lnTo>
                <a:lnTo>
                  <a:pt x="2206" y="3311"/>
                </a:lnTo>
                <a:lnTo>
                  <a:pt x="2241" y="3265"/>
                </a:lnTo>
                <a:lnTo>
                  <a:pt x="2274" y="3218"/>
                </a:lnTo>
                <a:lnTo>
                  <a:pt x="2291" y="3191"/>
                </a:lnTo>
                <a:lnTo>
                  <a:pt x="2309" y="3164"/>
                </a:lnTo>
                <a:lnTo>
                  <a:pt x="2326" y="3136"/>
                </a:lnTo>
                <a:lnTo>
                  <a:pt x="2342" y="3107"/>
                </a:lnTo>
                <a:lnTo>
                  <a:pt x="2358" y="3077"/>
                </a:lnTo>
                <a:lnTo>
                  <a:pt x="2373" y="3048"/>
                </a:lnTo>
                <a:lnTo>
                  <a:pt x="2389" y="3017"/>
                </a:lnTo>
                <a:lnTo>
                  <a:pt x="2403" y="2986"/>
                </a:lnTo>
                <a:lnTo>
                  <a:pt x="2417" y="2954"/>
                </a:lnTo>
                <a:lnTo>
                  <a:pt x="2432" y="2920"/>
                </a:lnTo>
                <a:lnTo>
                  <a:pt x="2445" y="2887"/>
                </a:lnTo>
                <a:lnTo>
                  <a:pt x="2458" y="2853"/>
                </a:lnTo>
                <a:lnTo>
                  <a:pt x="2470" y="2819"/>
                </a:lnTo>
                <a:lnTo>
                  <a:pt x="2483" y="2783"/>
                </a:lnTo>
                <a:lnTo>
                  <a:pt x="2494" y="2747"/>
                </a:lnTo>
                <a:lnTo>
                  <a:pt x="2505" y="2710"/>
                </a:lnTo>
                <a:lnTo>
                  <a:pt x="2515" y="2673"/>
                </a:lnTo>
                <a:lnTo>
                  <a:pt x="2525" y="2635"/>
                </a:lnTo>
                <a:lnTo>
                  <a:pt x="2535" y="2597"/>
                </a:lnTo>
                <a:lnTo>
                  <a:pt x="2543" y="2557"/>
                </a:lnTo>
                <a:lnTo>
                  <a:pt x="2552" y="2517"/>
                </a:lnTo>
                <a:lnTo>
                  <a:pt x="2560" y="2477"/>
                </a:lnTo>
                <a:lnTo>
                  <a:pt x="2567" y="2435"/>
                </a:lnTo>
                <a:lnTo>
                  <a:pt x="2573" y="2393"/>
                </a:lnTo>
                <a:lnTo>
                  <a:pt x="2579" y="2351"/>
                </a:lnTo>
                <a:lnTo>
                  <a:pt x="2584" y="2308"/>
                </a:lnTo>
                <a:lnTo>
                  <a:pt x="2590" y="2264"/>
                </a:lnTo>
                <a:lnTo>
                  <a:pt x="2594" y="2220"/>
                </a:lnTo>
                <a:lnTo>
                  <a:pt x="2598" y="2174"/>
                </a:lnTo>
                <a:lnTo>
                  <a:pt x="2600" y="2128"/>
                </a:lnTo>
                <a:lnTo>
                  <a:pt x="2602" y="2081"/>
                </a:lnTo>
                <a:lnTo>
                  <a:pt x="2604" y="2035"/>
                </a:lnTo>
                <a:lnTo>
                  <a:pt x="2605" y="1986"/>
                </a:lnTo>
                <a:lnTo>
                  <a:pt x="2605" y="1939"/>
                </a:lnTo>
                <a:lnTo>
                  <a:pt x="2605" y="1889"/>
                </a:lnTo>
                <a:lnTo>
                  <a:pt x="2604" y="1839"/>
                </a:lnTo>
                <a:lnTo>
                  <a:pt x="2602" y="1790"/>
                </a:lnTo>
                <a:lnTo>
                  <a:pt x="2600" y="1739"/>
                </a:lnTo>
                <a:lnTo>
                  <a:pt x="2596" y="1687"/>
                </a:lnTo>
                <a:lnTo>
                  <a:pt x="2592" y="1634"/>
                </a:lnTo>
                <a:lnTo>
                  <a:pt x="2588" y="1581"/>
                </a:lnTo>
                <a:lnTo>
                  <a:pt x="2582" y="1528"/>
                </a:lnTo>
                <a:lnTo>
                  <a:pt x="2575" y="1473"/>
                </a:lnTo>
                <a:lnTo>
                  <a:pt x="2569" y="1418"/>
                </a:lnTo>
                <a:lnTo>
                  <a:pt x="2560" y="1363"/>
                </a:lnTo>
                <a:lnTo>
                  <a:pt x="2552" y="1307"/>
                </a:lnTo>
                <a:lnTo>
                  <a:pt x="2542" y="1250"/>
                </a:lnTo>
                <a:lnTo>
                  <a:pt x="2532" y="1193"/>
                </a:lnTo>
                <a:lnTo>
                  <a:pt x="2521" y="1134"/>
                </a:lnTo>
                <a:lnTo>
                  <a:pt x="2509" y="1076"/>
                </a:lnTo>
                <a:lnTo>
                  <a:pt x="2496" y="1016"/>
                </a:lnTo>
                <a:lnTo>
                  <a:pt x="2483" y="956"/>
                </a:lnTo>
                <a:lnTo>
                  <a:pt x="2468" y="895"/>
                </a:lnTo>
                <a:lnTo>
                  <a:pt x="2453" y="833"/>
                </a:lnTo>
                <a:lnTo>
                  <a:pt x="2436" y="772"/>
                </a:lnTo>
                <a:lnTo>
                  <a:pt x="2420" y="710"/>
                </a:lnTo>
                <a:lnTo>
                  <a:pt x="2402" y="646"/>
                </a:lnTo>
                <a:lnTo>
                  <a:pt x="2382" y="583"/>
                </a:lnTo>
                <a:lnTo>
                  <a:pt x="2362" y="517"/>
                </a:lnTo>
                <a:lnTo>
                  <a:pt x="2342" y="452"/>
                </a:lnTo>
                <a:lnTo>
                  <a:pt x="2320" y="387"/>
                </a:lnTo>
                <a:lnTo>
                  <a:pt x="2297" y="319"/>
                </a:lnTo>
                <a:lnTo>
                  <a:pt x="2274" y="253"/>
                </a:lnTo>
                <a:lnTo>
                  <a:pt x="2249" y="185"/>
                </a:lnTo>
                <a:lnTo>
                  <a:pt x="2181" y="0"/>
                </a:lnTo>
                <a:lnTo>
                  <a:pt x="1984" y="0"/>
                </a:lnTo>
                <a:lnTo>
                  <a:pt x="621" y="0"/>
                </a:lnTo>
                <a:lnTo>
                  <a:pt x="425" y="0"/>
                </a:lnTo>
                <a:lnTo>
                  <a:pt x="356" y="185"/>
                </a:lnTo>
                <a:lnTo>
                  <a:pt x="332" y="253"/>
                </a:lnTo>
                <a:lnTo>
                  <a:pt x="309" y="319"/>
                </a:lnTo>
                <a:lnTo>
                  <a:pt x="285" y="387"/>
                </a:lnTo>
                <a:lnTo>
                  <a:pt x="263" y="452"/>
                </a:lnTo>
                <a:lnTo>
                  <a:pt x="243" y="517"/>
                </a:lnTo>
                <a:lnTo>
                  <a:pt x="223" y="583"/>
                </a:lnTo>
                <a:lnTo>
                  <a:pt x="203" y="646"/>
                </a:lnTo>
                <a:lnTo>
                  <a:pt x="186" y="710"/>
                </a:lnTo>
                <a:lnTo>
                  <a:pt x="169" y="772"/>
                </a:lnTo>
                <a:lnTo>
                  <a:pt x="153" y="833"/>
                </a:lnTo>
                <a:lnTo>
                  <a:pt x="137" y="895"/>
                </a:lnTo>
                <a:lnTo>
                  <a:pt x="123" y="956"/>
                </a:lnTo>
                <a:lnTo>
                  <a:pt x="110" y="1016"/>
                </a:lnTo>
                <a:lnTo>
                  <a:pt x="96" y="1076"/>
                </a:lnTo>
                <a:lnTo>
                  <a:pt x="84" y="1134"/>
                </a:lnTo>
                <a:lnTo>
                  <a:pt x="73" y="1193"/>
                </a:lnTo>
                <a:lnTo>
                  <a:pt x="63" y="1250"/>
                </a:lnTo>
                <a:lnTo>
                  <a:pt x="53" y="1307"/>
                </a:lnTo>
                <a:lnTo>
                  <a:pt x="45" y="1363"/>
                </a:lnTo>
                <a:lnTo>
                  <a:pt x="37" y="1418"/>
                </a:lnTo>
                <a:lnTo>
                  <a:pt x="30" y="1473"/>
                </a:lnTo>
                <a:lnTo>
                  <a:pt x="23" y="1528"/>
                </a:lnTo>
                <a:lnTo>
                  <a:pt x="18" y="1581"/>
                </a:lnTo>
                <a:lnTo>
                  <a:pt x="13" y="1634"/>
                </a:lnTo>
                <a:lnTo>
                  <a:pt x="9" y="1687"/>
                </a:lnTo>
                <a:lnTo>
                  <a:pt x="6" y="1739"/>
                </a:lnTo>
                <a:lnTo>
                  <a:pt x="3" y="1790"/>
                </a:lnTo>
                <a:lnTo>
                  <a:pt x="1" y="1839"/>
                </a:lnTo>
                <a:lnTo>
                  <a:pt x="0" y="1889"/>
                </a:lnTo>
                <a:lnTo>
                  <a:pt x="0" y="1939"/>
                </a:lnTo>
                <a:lnTo>
                  <a:pt x="0" y="1986"/>
                </a:lnTo>
                <a:lnTo>
                  <a:pt x="1" y="2035"/>
                </a:lnTo>
                <a:lnTo>
                  <a:pt x="3" y="2081"/>
                </a:lnTo>
                <a:lnTo>
                  <a:pt x="6" y="2128"/>
                </a:lnTo>
                <a:lnTo>
                  <a:pt x="8" y="2174"/>
                </a:lnTo>
                <a:lnTo>
                  <a:pt x="12" y="2220"/>
                </a:lnTo>
                <a:lnTo>
                  <a:pt x="16" y="2264"/>
                </a:lnTo>
                <a:lnTo>
                  <a:pt x="21" y="2308"/>
                </a:lnTo>
                <a:lnTo>
                  <a:pt x="27" y="2351"/>
                </a:lnTo>
                <a:lnTo>
                  <a:pt x="32" y="2393"/>
                </a:lnTo>
                <a:lnTo>
                  <a:pt x="39" y="2435"/>
                </a:lnTo>
                <a:lnTo>
                  <a:pt x="45" y="2477"/>
                </a:lnTo>
                <a:lnTo>
                  <a:pt x="53" y="2517"/>
                </a:lnTo>
                <a:lnTo>
                  <a:pt x="62" y="2557"/>
                </a:lnTo>
                <a:lnTo>
                  <a:pt x="71" y="2597"/>
                </a:lnTo>
                <a:lnTo>
                  <a:pt x="81" y="2635"/>
                </a:lnTo>
                <a:lnTo>
                  <a:pt x="91" y="2673"/>
                </a:lnTo>
                <a:lnTo>
                  <a:pt x="101" y="2710"/>
                </a:lnTo>
                <a:lnTo>
                  <a:pt x="112" y="2747"/>
                </a:lnTo>
                <a:lnTo>
                  <a:pt x="123" y="2783"/>
                </a:lnTo>
                <a:lnTo>
                  <a:pt x="135" y="2819"/>
                </a:lnTo>
                <a:lnTo>
                  <a:pt x="147" y="2853"/>
                </a:lnTo>
                <a:lnTo>
                  <a:pt x="160" y="2887"/>
                </a:lnTo>
                <a:lnTo>
                  <a:pt x="174" y="2920"/>
                </a:lnTo>
                <a:lnTo>
                  <a:pt x="188" y="2954"/>
                </a:lnTo>
                <a:lnTo>
                  <a:pt x="202" y="2986"/>
                </a:lnTo>
                <a:lnTo>
                  <a:pt x="217" y="3017"/>
                </a:lnTo>
                <a:lnTo>
                  <a:pt x="232" y="3048"/>
                </a:lnTo>
                <a:lnTo>
                  <a:pt x="248" y="3077"/>
                </a:lnTo>
                <a:lnTo>
                  <a:pt x="263" y="3107"/>
                </a:lnTo>
                <a:lnTo>
                  <a:pt x="280" y="3136"/>
                </a:lnTo>
                <a:lnTo>
                  <a:pt x="296" y="3164"/>
                </a:lnTo>
                <a:lnTo>
                  <a:pt x="314" y="3191"/>
                </a:lnTo>
                <a:lnTo>
                  <a:pt x="332" y="3218"/>
                </a:lnTo>
                <a:lnTo>
                  <a:pt x="366" y="3266"/>
                </a:lnTo>
                <a:lnTo>
                  <a:pt x="401" y="3314"/>
                </a:lnTo>
                <a:lnTo>
                  <a:pt x="438" y="3358"/>
                </a:lnTo>
                <a:lnTo>
                  <a:pt x="475" y="3400"/>
                </a:lnTo>
                <a:lnTo>
                  <a:pt x="514" y="3440"/>
                </a:lnTo>
                <a:lnTo>
                  <a:pt x="554" y="3479"/>
                </a:lnTo>
                <a:lnTo>
                  <a:pt x="595" y="3514"/>
                </a:lnTo>
                <a:lnTo>
                  <a:pt x="636" y="3547"/>
                </a:lnTo>
                <a:lnTo>
                  <a:pt x="679" y="3578"/>
                </a:lnTo>
                <a:lnTo>
                  <a:pt x="722" y="3607"/>
                </a:lnTo>
                <a:lnTo>
                  <a:pt x="766" y="3634"/>
                </a:lnTo>
                <a:lnTo>
                  <a:pt x="810" y="3659"/>
                </a:lnTo>
                <a:lnTo>
                  <a:pt x="856" y="3681"/>
                </a:lnTo>
                <a:lnTo>
                  <a:pt x="902" y="3701"/>
                </a:lnTo>
                <a:lnTo>
                  <a:pt x="948" y="3718"/>
                </a:lnTo>
                <a:lnTo>
                  <a:pt x="995" y="3734"/>
                </a:lnTo>
                <a:lnTo>
                  <a:pt x="995" y="5175"/>
                </a:lnTo>
                <a:lnTo>
                  <a:pt x="123" y="5363"/>
                </a:lnTo>
                <a:lnTo>
                  <a:pt x="123" y="5779"/>
                </a:lnTo>
                <a:lnTo>
                  <a:pt x="2556" y="5779"/>
                </a:lnTo>
                <a:lnTo>
                  <a:pt x="2556" y="5363"/>
                </a:lnTo>
                <a:lnTo>
                  <a:pt x="1632" y="5173"/>
                </a:lnTo>
                <a:lnTo>
                  <a:pt x="1632" y="3727"/>
                </a:lnTo>
                <a:close/>
              </a:path>
            </a:pathLst>
          </a:custGeom>
          <a:solidFill>
            <a:srgbClr val="E4EEEE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5pPr>
            <a:lvl6pPr marL="22860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6pPr>
            <a:lvl7pPr marL="27432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7pPr>
            <a:lvl8pPr marL="32004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8pPr>
            <a:lvl9pPr marL="36576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54" name="KSO_Shape"/>
          <p:cNvSpPr/>
          <p:nvPr>
            <p:custDataLst>
              <p:tags r:id="rId14"/>
            </p:custDataLst>
          </p:nvPr>
        </p:nvSpPr>
        <p:spPr bwMode="auto">
          <a:xfrm>
            <a:off x="7660005" y="4244340"/>
            <a:ext cx="257175" cy="389890"/>
          </a:xfrm>
          <a:custGeom>
            <a:avLst/>
            <a:gdLst>
              <a:gd name="T0" fmla="*/ 2147483646 w 3444"/>
              <a:gd name="T1" fmla="*/ 2147483646 h 5215"/>
              <a:gd name="T2" fmla="*/ 2147483646 w 3444"/>
              <a:gd name="T3" fmla="*/ 2147483646 h 5215"/>
              <a:gd name="T4" fmla="*/ 2147483646 w 3444"/>
              <a:gd name="T5" fmla="*/ 2147483646 h 5215"/>
              <a:gd name="T6" fmla="*/ 2147483646 w 3444"/>
              <a:gd name="T7" fmla="*/ 2147483646 h 5215"/>
              <a:gd name="T8" fmla="*/ 2147483646 w 3444"/>
              <a:gd name="T9" fmla="*/ 2147483646 h 5215"/>
              <a:gd name="T10" fmla="*/ 2147483646 w 3444"/>
              <a:gd name="T11" fmla="*/ 2147483646 h 5215"/>
              <a:gd name="T12" fmla="*/ 2147483646 w 3444"/>
              <a:gd name="T13" fmla="*/ 2147483646 h 5215"/>
              <a:gd name="T14" fmla="*/ 2147483646 w 3444"/>
              <a:gd name="T15" fmla="*/ 2147483646 h 5215"/>
              <a:gd name="T16" fmla="*/ 2147483646 w 3444"/>
              <a:gd name="T17" fmla="*/ 2147483646 h 5215"/>
              <a:gd name="T18" fmla="*/ 2147483646 w 3444"/>
              <a:gd name="T19" fmla="*/ 2147483646 h 5215"/>
              <a:gd name="T20" fmla="*/ 2147483646 w 3444"/>
              <a:gd name="T21" fmla="*/ 2147483646 h 5215"/>
              <a:gd name="T22" fmla="*/ 2147483646 w 3444"/>
              <a:gd name="T23" fmla="*/ 2147483646 h 5215"/>
              <a:gd name="T24" fmla="*/ 2147483646 w 3444"/>
              <a:gd name="T25" fmla="*/ 2147483646 h 5215"/>
              <a:gd name="T26" fmla="*/ 2147483646 w 3444"/>
              <a:gd name="T27" fmla="*/ 2147483646 h 5215"/>
              <a:gd name="T28" fmla="*/ 2147483646 w 3444"/>
              <a:gd name="T29" fmla="*/ 2147483646 h 5215"/>
              <a:gd name="T30" fmla="*/ 2147483646 w 3444"/>
              <a:gd name="T31" fmla="*/ 2147483646 h 5215"/>
              <a:gd name="T32" fmla="*/ 2147483646 w 3444"/>
              <a:gd name="T33" fmla="*/ 2147483646 h 5215"/>
              <a:gd name="T34" fmla="*/ 2147483646 w 3444"/>
              <a:gd name="T35" fmla="*/ 2147483646 h 5215"/>
              <a:gd name="T36" fmla="*/ 2147483646 w 3444"/>
              <a:gd name="T37" fmla="*/ 2147483646 h 5215"/>
              <a:gd name="T38" fmla="*/ 2147483646 w 3444"/>
              <a:gd name="T39" fmla="*/ 2147483646 h 5215"/>
              <a:gd name="T40" fmla="*/ 2147483646 w 3444"/>
              <a:gd name="T41" fmla="*/ 2147483646 h 5215"/>
              <a:gd name="T42" fmla="*/ 2147483646 w 3444"/>
              <a:gd name="T43" fmla="*/ 2147483646 h 5215"/>
              <a:gd name="T44" fmla="*/ 2147483646 w 3444"/>
              <a:gd name="T45" fmla="*/ 2147483646 h 5215"/>
              <a:gd name="T46" fmla="*/ 2147483646 w 3444"/>
              <a:gd name="T47" fmla="*/ 2147483646 h 5215"/>
              <a:gd name="T48" fmla="*/ 2147483646 w 3444"/>
              <a:gd name="T49" fmla="*/ 2147483646 h 5215"/>
              <a:gd name="T50" fmla="*/ 2147483646 w 3444"/>
              <a:gd name="T51" fmla="*/ 2147483646 h 5215"/>
              <a:gd name="T52" fmla="*/ 2147483646 w 3444"/>
              <a:gd name="T53" fmla="*/ 2147483646 h 5215"/>
              <a:gd name="T54" fmla="*/ 243494910 w 3444"/>
              <a:gd name="T55" fmla="*/ 2147483646 h 5215"/>
              <a:gd name="T56" fmla="*/ 243494910 w 3444"/>
              <a:gd name="T57" fmla="*/ 2147483646 h 5215"/>
              <a:gd name="T58" fmla="*/ 2147483646 w 3444"/>
              <a:gd name="T59" fmla="*/ 2147483646 h 5215"/>
              <a:gd name="T60" fmla="*/ 2147483646 w 3444"/>
              <a:gd name="T61" fmla="*/ 2147483646 h 5215"/>
              <a:gd name="T62" fmla="*/ 2147483646 w 3444"/>
              <a:gd name="T63" fmla="*/ 2147483646 h 5215"/>
              <a:gd name="T64" fmla="*/ 2147483646 w 3444"/>
              <a:gd name="T65" fmla="*/ 2147483646 h 5215"/>
              <a:gd name="T66" fmla="*/ 2147483646 w 3444"/>
              <a:gd name="T67" fmla="*/ 2147483646 h 5215"/>
              <a:gd name="T68" fmla="*/ 2147483646 w 3444"/>
              <a:gd name="T69" fmla="*/ 2147483646 h 5215"/>
              <a:gd name="T70" fmla="*/ 2147483646 w 3444"/>
              <a:gd name="T71" fmla="*/ 2147483646 h 5215"/>
              <a:gd name="T72" fmla="*/ 2147483646 w 3444"/>
              <a:gd name="T73" fmla="*/ 2147483646 h 5215"/>
              <a:gd name="T74" fmla="*/ 2147483646 w 3444"/>
              <a:gd name="T75" fmla="*/ 2147483646 h 5215"/>
              <a:gd name="T76" fmla="*/ 2147483646 w 3444"/>
              <a:gd name="T77" fmla="*/ 2147483646 h 5215"/>
              <a:gd name="T78" fmla="*/ 2147483646 w 3444"/>
              <a:gd name="T79" fmla="*/ 2147483646 h 5215"/>
              <a:gd name="T80" fmla="*/ 2147483646 w 3444"/>
              <a:gd name="T81" fmla="*/ 2147483646 h 5215"/>
              <a:gd name="T82" fmla="*/ 2147483646 w 3444"/>
              <a:gd name="T83" fmla="*/ 2147483646 h 5215"/>
              <a:gd name="T84" fmla="*/ 2147483646 w 3444"/>
              <a:gd name="T85" fmla="*/ 2147483646 h 5215"/>
              <a:gd name="T86" fmla="*/ 2147483646 w 3444"/>
              <a:gd name="T87" fmla="*/ 2147483646 h 5215"/>
              <a:gd name="T88" fmla="*/ 2147483646 w 3444"/>
              <a:gd name="T89" fmla="*/ 2147483646 h 5215"/>
              <a:gd name="T90" fmla="*/ 2147483646 w 3444"/>
              <a:gd name="T91" fmla="*/ 2147483646 h 5215"/>
              <a:gd name="T92" fmla="*/ 2147483646 w 3444"/>
              <a:gd name="T93" fmla="*/ 2147483646 h 5215"/>
              <a:gd name="T94" fmla="*/ 2147483646 w 3444"/>
              <a:gd name="T95" fmla="*/ 2147483646 h 5215"/>
              <a:gd name="T96" fmla="*/ 2147483646 w 3444"/>
              <a:gd name="T97" fmla="*/ 2147483646 h 5215"/>
              <a:gd name="T98" fmla="*/ 2147483646 w 3444"/>
              <a:gd name="T99" fmla="*/ 2147483646 h 5215"/>
              <a:gd name="T100" fmla="*/ 2147483646 w 3444"/>
              <a:gd name="T101" fmla="*/ 2147483646 h 5215"/>
              <a:gd name="T102" fmla="*/ 2147483646 w 3444"/>
              <a:gd name="T103" fmla="*/ 2147483646 h 5215"/>
              <a:gd name="T104" fmla="*/ 2147483646 w 3444"/>
              <a:gd name="T105" fmla="*/ 2147483646 h 521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444" h="5215">
                <a:moveTo>
                  <a:pt x="981" y="1260"/>
                </a:moveTo>
                <a:lnTo>
                  <a:pt x="1543" y="1260"/>
                </a:lnTo>
                <a:lnTo>
                  <a:pt x="1538" y="1234"/>
                </a:lnTo>
                <a:lnTo>
                  <a:pt x="1532" y="1209"/>
                </a:lnTo>
                <a:lnTo>
                  <a:pt x="1525" y="1182"/>
                </a:lnTo>
                <a:lnTo>
                  <a:pt x="1517" y="1158"/>
                </a:lnTo>
                <a:lnTo>
                  <a:pt x="1508" y="1133"/>
                </a:lnTo>
                <a:lnTo>
                  <a:pt x="1498" y="1109"/>
                </a:lnTo>
                <a:lnTo>
                  <a:pt x="1488" y="1085"/>
                </a:lnTo>
                <a:lnTo>
                  <a:pt x="1477" y="1062"/>
                </a:lnTo>
                <a:lnTo>
                  <a:pt x="1465" y="1040"/>
                </a:lnTo>
                <a:lnTo>
                  <a:pt x="1452" y="1018"/>
                </a:lnTo>
                <a:lnTo>
                  <a:pt x="1438" y="997"/>
                </a:lnTo>
                <a:lnTo>
                  <a:pt x="1423" y="975"/>
                </a:lnTo>
                <a:lnTo>
                  <a:pt x="1407" y="955"/>
                </a:lnTo>
                <a:lnTo>
                  <a:pt x="1391" y="935"/>
                </a:lnTo>
                <a:lnTo>
                  <a:pt x="1374" y="916"/>
                </a:lnTo>
                <a:lnTo>
                  <a:pt x="1356" y="898"/>
                </a:lnTo>
                <a:lnTo>
                  <a:pt x="1334" y="875"/>
                </a:lnTo>
                <a:lnTo>
                  <a:pt x="1309" y="854"/>
                </a:lnTo>
                <a:lnTo>
                  <a:pt x="1284" y="835"/>
                </a:lnTo>
                <a:lnTo>
                  <a:pt x="1258" y="817"/>
                </a:lnTo>
                <a:lnTo>
                  <a:pt x="1231" y="799"/>
                </a:lnTo>
                <a:lnTo>
                  <a:pt x="1203" y="783"/>
                </a:lnTo>
                <a:lnTo>
                  <a:pt x="1174" y="768"/>
                </a:lnTo>
                <a:lnTo>
                  <a:pt x="1145" y="755"/>
                </a:lnTo>
                <a:lnTo>
                  <a:pt x="1114" y="743"/>
                </a:lnTo>
                <a:lnTo>
                  <a:pt x="1083" y="733"/>
                </a:lnTo>
                <a:lnTo>
                  <a:pt x="1052" y="724"/>
                </a:lnTo>
                <a:lnTo>
                  <a:pt x="1020" y="717"/>
                </a:lnTo>
                <a:lnTo>
                  <a:pt x="987" y="711"/>
                </a:lnTo>
                <a:lnTo>
                  <a:pt x="954" y="707"/>
                </a:lnTo>
                <a:lnTo>
                  <a:pt x="920" y="704"/>
                </a:lnTo>
                <a:lnTo>
                  <a:pt x="885" y="703"/>
                </a:lnTo>
                <a:lnTo>
                  <a:pt x="852" y="704"/>
                </a:lnTo>
                <a:lnTo>
                  <a:pt x="818" y="707"/>
                </a:lnTo>
                <a:lnTo>
                  <a:pt x="784" y="711"/>
                </a:lnTo>
                <a:lnTo>
                  <a:pt x="752" y="717"/>
                </a:lnTo>
                <a:lnTo>
                  <a:pt x="720" y="724"/>
                </a:lnTo>
                <a:lnTo>
                  <a:pt x="687" y="733"/>
                </a:lnTo>
                <a:lnTo>
                  <a:pt x="657" y="743"/>
                </a:lnTo>
                <a:lnTo>
                  <a:pt x="627" y="755"/>
                </a:lnTo>
                <a:lnTo>
                  <a:pt x="597" y="768"/>
                </a:lnTo>
                <a:lnTo>
                  <a:pt x="568" y="783"/>
                </a:lnTo>
                <a:lnTo>
                  <a:pt x="541" y="799"/>
                </a:lnTo>
                <a:lnTo>
                  <a:pt x="514" y="817"/>
                </a:lnTo>
                <a:lnTo>
                  <a:pt x="487" y="835"/>
                </a:lnTo>
                <a:lnTo>
                  <a:pt x="462" y="854"/>
                </a:lnTo>
                <a:lnTo>
                  <a:pt x="438" y="875"/>
                </a:lnTo>
                <a:lnTo>
                  <a:pt x="415" y="898"/>
                </a:lnTo>
                <a:lnTo>
                  <a:pt x="393" y="921"/>
                </a:lnTo>
                <a:lnTo>
                  <a:pt x="372" y="945"/>
                </a:lnTo>
                <a:lnTo>
                  <a:pt x="352" y="970"/>
                </a:lnTo>
                <a:lnTo>
                  <a:pt x="334" y="997"/>
                </a:lnTo>
                <a:lnTo>
                  <a:pt x="317" y="1023"/>
                </a:lnTo>
                <a:lnTo>
                  <a:pt x="300" y="1051"/>
                </a:lnTo>
                <a:lnTo>
                  <a:pt x="285" y="1079"/>
                </a:lnTo>
                <a:lnTo>
                  <a:pt x="272" y="1109"/>
                </a:lnTo>
                <a:lnTo>
                  <a:pt x="260" y="1139"/>
                </a:lnTo>
                <a:lnTo>
                  <a:pt x="250" y="1170"/>
                </a:lnTo>
                <a:lnTo>
                  <a:pt x="241" y="1202"/>
                </a:lnTo>
                <a:lnTo>
                  <a:pt x="234" y="1234"/>
                </a:lnTo>
                <a:lnTo>
                  <a:pt x="228" y="1267"/>
                </a:lnTo>
                <a:lnTo>
                  <a:pt x="224" y="1300"/>
                </a:lnTo>
                <a:lnTo>
                  <a:pt x="221" y="1334"/>
                </a:lnTo>
                <a:lnTo>
                  <a:pt x="220" y="1368"/>
                </a:lnTo>
                <a:lnTo>
                  <a:pt x="221" y="1402"/>
                </a:lnTo>
                <a:lnTo>
                  <a:pt x="224" y="1436"/>
                </a:lnTo>
                <a:lnTo>
                  <a:pt x="228" y="1469"/>
                </a:lnTo>
                <a:lnTo>
                  <a:pt x="234" y="1502"/>
                </a:lnTo>
                <a:lnTo>
                  <a:pt x="241" y="1535"/>
                </a:lnTo>
                <a:lnTo>
                  <a:pt x="250" y="1566"/>
                </a:lnTo>
                <a:lnTo>
                  <a:pt x="260" y="1597"/>
                </a:lnTo>
                <a:lnTo>
                  <a:pt x="272" y="1628"/>
                </a:lnTo>
                <a:lnTo>
                  <a:pt x="285" y="1657"/>
                </a:lnTo>
                <a:lnTo>
                  <a:pt x="300" y="1685"/>
                </a:lnTo>
                <a:lnTo>
                  <a:pt x="317" y="1713"/>
                </a:lnTo>
                <a:lnTo>
                  <a:pt x="334" y="1740"/>
                </a:lnTo>
                <a:lnTo>
                  <a:pt x="352" y="1766"/>
                </a:lnTo>
                <a:lnTo>
                  <a:pt x="372" y="1791"/>
                </a:lnTo>
                <a:lnTo>
                  <a:pt x="393" y="1815"/>
                </a:lnTo>
                <a:lnTo>
                  <a:pt x="415" y="1839"/>
                </a:lnTo>
                <a:lnTo>
                  <a:pt x="438" y="1861"/>
                </a:lnTo>
                <a:lnTo>
                  <a:pt x="462" y="1882"/>
                </a:lnTo>
                <a:lnTo>
                  <a:pt x="487" y="1901"/>
                </a:lnTo>
                <a:lnTo>
                  <a:pt x="514" y="1919"/>
                </a:lnTo>
                <a:lnTo>
                  <a:pt x="541" y="1938"/>
                </a:lnTo>
                <a:lnTo>
                  <a:pt x="568" y="1953"/>
                </a:lnTo>
                <a:lnTo>
                  <a:pt x="597" y="1968"/>
                </a:lnTo>
                <a:lnTo>
                  <a:pt x="627" y="1981"/>
                </a:lnTo>
                <a:lnTo>
                  <a:pt x="657" y="1993"/>
                </a:lnTo>
                <a:lnTo>
                  <a:pt x="687" y="2003"/>
                </a:lnTo>
                <a:lnTo>
                  <a:pt x="720" y="2012"/>
                </a:lnTo>
                <a:lnTo>
                  <a:pt x="752" y="2020"/>
                </a:lnTo>
                <a:lnTo>
                  <a:pt x="784" y="2026"/>
                </a:lnTo>
                <a:lnTo>
                  <a:pt x="818" y="2031"/>
                </a:lnTo>
                <a:lnTo>
                  <a:pt x="851" y="2033"/>
                </a:lnTo>
                <a:lnTo>
                  <a:pt x="885" y="2034"/>
                </a:lnTo>
                <a:lnTo>
                  <a:pt x="897" y="2034"/>
                </a:lnTo>
                <a:lnTo>
                  <a:pt x="917" y="2254"/>
                </a:lnTo>
                <a:lnTo>
                  <a:pt x="885" y="2254"/>
                </a:lnTo>
                <a:lnTo>
                  <a:pt x="840" y="2253"/>
                </a:lnTo>
                <a:lnTo>
                  <a:pt x="795" y="2250"/>
                </a:lnTo>
                <a:lnTo>
                  <a:pt x="751" y="2244"/>
                </a:lnTo>
                <a:lnTo>
                  <a:pt x="707" y="2236"/>
                </a:lnTo>
                <a:lnTo>
                  <a:pt x="664" y="2225"/>
                </a:lnTo>
                <a:lnTo>
                  <a:pt x="623" y="2214"/>
                </a:lnTo>
                <a:lnTo>
                  <a:pt x="581" y="2200"/>
                </a:lnTo>
                <a:lnTo>
                  <a:pt x="541" y="2184"/>
                </a:lnTo>
                <a:lnTo>
                  <a:pt x="501" y="2167"/>
                </a:lnTo>
                <a:lnTo>
                  <a:pt x="463" y="2147"/>
                </a:lnTo>
                <a:lnTo>
                  <a:pt x="427" y="2125"/>
                </a:lnTo>
                <a:lnTo>
                  <a:pt x="390" y="2102"/>
                </a:lnTo>
                <a:lnTo>
                  <a:pt x="356" y="2078"/>
                </a:lnTo>
                <a:lnTo>
                  <a:pt x="322" y="2052"/>
                </a:lnTo>
                <a:lnTo>
                  <a:pt x="290" y="2023"/>
                </a:lnTo>
                <a:lnTo>
                  <a:pt x="259" y="1994"/>
                </a:lnTo>
                <a:lnTo>
                  <a:pt x="230" y="1964"/>
                </a:lnTo>
                <a:lnTo>
                  <a:pt x="202" y="1932"/>
                </a:lnTo>
                <a:lnTo>
                  <a:pt x="175" y="1898"/>
                </a:lnTo>
                <a:lnTo>
                  <a:pt x="151" y="1863"/>
                </a:lnTo>
                <a:lnTo>
                  <a:pt x="128" y="1828"/>
                </a:lnTo>
                <a:lnTo>
                  <a:pt x="107" y="1790"/>
                </a:lnTo>
                <a:lnTo>
                  <a:pt x="87" y="1752"/>
                </a:lnTo>
                <a:lnTo>
                  <a:pt x="69" y="1712"/>
                </a:lnTo>
                <a:lnTo>
                  <a:pt x="53" y="1673"/>
                </a:lnTo>
                <a:lnTo>
                  <a:pt x="40" y="1632"/>
                </a:lnTo>
                <a:lnTo>
                  <a:pt x="28" y="1589"/>
                </a:lnTo>
                <a:lnTo>
                  <a:pt x="18" y="1547"/>
                </a:lnTo>
                <a:lnTo>
                  <a:pt x="10" y="1503"/>
                </a:lnTo>
                <a:lnTo>
                  <a:pt x="5" y="1459"/>
                </a:lnTo>
                <a:lnTo>
                  <a:pt x="1" y="1414"/>
                </a:lnTo>
                <a:lnTo>
                  <a:pt x="0" y="1368"/>
                </a:lnTo>
                <a:lnTo>
                  <a:pt x="1" y="1323"/>
                </a:lnTo>
                <a:lnTo>
                  <a:pt x="5" y="1277"/>
                </a:lnTo>
                <a:lnTo>
                  <a:pt x="10" y="1233"/>
                </a:lnTo>
                <a:lnTo>
                  <a:pt x="18" y="1189"/>
                </a:lnTo>
                <a:lnTo>
                  <a:pt x="28" y="1147"/>
                </a:lnTo>
                <a:lnTo>
                  <a:pt x="40" y="1105"/>
                </a:lnTo>
                <a:lnTo>
                  <a:pt x="53" y="1064"/>
                </a:lnTo>
                <a:lnTo>
                  <a:pt x="69" y="1024"/>
                </a:lnTo>
                <a:lnTo>
                  <a:pt x="87" y="984"/>
                </a:lnTo>
                <a:lnTo>
                  <a:pt x="107" y="946"/>
                </a:lnTo>
                <a:lnTo>
                  <a:pt x="128" y="909"/>
                </a:lnTo>
                <a:lnTo>
                  <a:pt x="151" y="873"/>
                </a:lnTo>
                <a:lnTo>
                  <a:pt x="175" y="838"/>
                </a:lnTo>
                <a:lnTo>
                  <a:pt x="202" y="805"/>
                </a:lnTo>
                <a:lnTo>
                  <a:pt x="230" y="772"/>
                </a:lnTo>
                <a:lnTo>
                  <a:pt x="259" y="742"/>
                </a:lnTo>
                <a:lnTo>
                  <a:pt x="290" y="713"/>
                </a:lnTo>
                <a:lnTo>
                  <a:pt x="322" y="684"/>
                </a:lnTo>
                <a:lnTo>
                  <a:pt x="356" y="658"/>
                </a:lnTo>
                <a:lnTo>
                  <a:pt x="390" y="634"/>
                </a:lnTo>
                <a:lnTo>
                  <a:pt x="426" y="611"/>
                </a:lnTo>
                <a:lnTo>
                  <a:pt x="463" y="590"/>
                </a:lnTo>
                <a:lnTo>
                  <a:pt x="501" y="569"/>
                </a:lnTo>
                <a:lnTo>
                  <a:pt x="541" y="552"/>
                </a:lnTo>
                <a:lnTo>
                  <a:pt x="581" y="536"/>
                </a:lnTo>
                <a:lnTo>
                  <a:pt x="622" y="522"/>
                </a:lnTo>
                <a:lnTo>
                  <a:pt x="664" y="511"/>
                </a:lnTo>
                <a:lnTo>
                  <a:pt x="707" y="501"/>
                </a:lnTo>
                <a:lnTo>
                  <a:pt x="751" y="493"/>
                </a:lnTo>
                <a:lnTo>
                  <a:pt x="795" y="488"/>
                </a:lnTo>
                <a:lnTo>
                  <a:pt x="840" y="484"/>
                </a:lnTo>
                <a:lnTo>
                  <a:pt x="885" y="483"/>
                </a:lnTo>
                <a:lnTo>
                  <a:pt x="932" y="484"/>
                </a:lnTo>
                <a:lnTo>
                  <a:pt x="976" y="488"/>
                </a:lnTo>
                <a:lnTo>
                  <a:pt x="1021" y="493"/>
                </a:lnTo>
                <a:lnTo>
                  <a:pt x="1064" y="501"/>
                </a:lnTo>
                <a:lnTo>
                  <a:pt x="1107" y="511"/>
                </a:lnTo>
                <a:lnTo>
                  <a:pt x="1149" y="522"/>
                </a:lnTo>
                <a:lnTo>
                  <a:pt x="1190" y="536"/>
                </a:lnTo>
                <a:lnTo>
                  <a:pt x="1231" y="552"/>
                </a:lnTo>
                <a:lnTo>
                  <a:pt x="1270" y="569"/>
                </a:lnTo>
                <a:lnTo>
                  <a:pt x="1307" y="590"/>
                </a:lnTo>
                <a:lnTo>
                  <a:pt x="1345" y="611"/>
                </a:lnTo>
                <a:lnTo>
                  <a:pt x="1381" y="634"/>
                </a:lnTo>
                <a:lnTo>
                  <a:pt x="1415" y="658"/>
                </a:lnTo>
                <a:lnTo>
                  <a:pt x="1449" y="684"/>
                </a:lnTo>
                <a:lnTo>
                  <a:pt x="1481" y="713"/>
                </a:lnTo>
                <a:lnTo>
                  <a:pt x="1512" y="742"/>
                </a:lnTo>
                <a:lnTo>
                  <a:pt x="1537" y="768"/>
                </a:lnTo>
                <a:lnTo>
                  <a:pt x="1561" y="796"/>
                </a:lnTo>
                <a:lnTo>
                  <a:pt x="1584" y="823"/>
                </a:lnTo>
                <a:lnTo>
                  <a:pt x="1605" y="852"/>
                </a:lnTo>
                <a:lnTo>
                  <a:pt x="1627" y="882"/>
                </a:lnTo>
                <a:lnTo>
                  <a:pt x="1646" y="913"/>
                </a:lnTo>
                <a:lnTo>
                  <a:pt x="1664" y="944"/>
                </a:lnTo>
                <a:lnTo>
                  <a:pt x="1680" y="976"/>
                </a:lnTo>
                <a:lnTo>
                  <a:pt x="1696" y="1010"/>
                </a:lnTo>
                <a:lnTo>
                  <a:pt x="1710" y="1044"/>
                </a:lnTo>
                <a:lnTo>
                  <a:pt x="1722" y="1078"/>
                </a:lnTo>
                <a:lnTo>
                  <a:pt x="1735" y="1114"/>
                </a:lnTo>
                <a:lnTo>
                  <a:pt x="1744" y="1149"/>
                </a:lnTo>
                <a:lnTo>
                  <a:pt x="1753" y="1185"/>
                </a:lnTo>
                <a:lnTo>
                  <a:pt x="1760" y="1223"/>
                </a:lnTo>
                <a:lnTo>
                  <a:pt x="1765" y="1260"/>
                </a:lnTo>
                <a:lnTo>
                  <a:pt x="1902" y="1260"/>
                </a:lnTo>
                <a:lnTo>
                  <a:pt x="1916" y="0"/>
                </a:lnTo>
                <a:lnTo>
                  <a:pt x="2282" y="3"/>
                </a:lnTo>
                <a:lnTo>
                  <a:pt x="2268" y="1260"/>
                </a:lnTo>
                <a:lnTo>
                  <a:pt x="2443" y="1260"/>
                </a:lnTo>
                <a:lnTo>
                  <a:pt x="2481" y="741"/>
                </a:lnTo>
                <a:lnTo>
                  <a:pt x="2487" y="650"/>
                </a:lnTo>
                <a:lnTo>
                  <a:pt x="2564" y="601"/>
                </a:lnTo>
                <a:lnTo>
                  <a:pt x="3245" y="160"/>
                </a:lnTo>
                <a:lnTo>
                  <a:pt x="3444" y="467"/>
                </a:lnTo>
                <a:lnTo>
                  <a:pt x="2839" y="858"/>
                </a:lnTo>
                <a:lnTo>
                  <a:pt x="2810" y="1260"/>
                </a:lnTo>
                <a:lnTo>
                  <a:pt x="3151" y="1260"/>
                </a:lnTo>
                <a:lnTo>
                  <a:pt x="3301" y="1260"/>
                </a:lnTo>
                <a:lnTo>
                  <a:pt x="3289" y="1410"/>
                </a:lnTo>
                <a:lnTo>
                  <a:pt x="2985" y="5088"/>
                </a:lnTo>
                <a:lnTo>
                  <a:pt x="2975" y="5215"/>
                </a:lnTo>
                <a:lnTo>
                  <a:pt x="2848" y="5215"/>
                </a:lnTo>
                <a:lnTo>
                  <a:pt x="1297" y="5215"/>
                </a:lnTo>
                <a:lnTo>
                  <a:pt x="1171" y="5215"/>
                </a:lnTo>
                <a:lnTo>
                  <a:pt x="1160" y="5088"/>
                </a:lnTo>
                <a:lnTo>
                  <a:pt x="844" y="1410"/>
                </a:lnTo>
                <a:lnTo>
                  <a:pt x="831" y="1260"/>
                </a:lnTo>
                <a:lnTo>
                  <a:pt x="981" y="1260"/>
                </a:lnTo>
                <a:close/>
                <a:moveTo>
                  <a:pt x="2353" y="2498"/>
                </a:moveTo>
                <a:lnTo>
                  <a:pt x="2411" y="1698"/>
                </a:lnTo>
                <a:lnTo>
                  <a:pt x="2779" y="1698"/>
                </a:lnTo>
                <a:lnTo>
                  <a:pt x="2720" y="2498"/>
                </a:lnTo>
                <a:lnTo>
                  <a:pt x="2923" y="2498"/>
                </a:lnTo>
                <a:lnTo>
                  <a:pt x="3002" y="1536"/>
                </a:lnTo>
                <a:lnTo>
                  <a:pt x="2791" y="1536"/>
                </a:lnTo>
                <a:lnTo>
                  <a:pt x="2423" y="1536"/>
                </a:lnTo>
                <a:lnTo>
                  <a:pt x="2265" y="1536"/>
                </a:lnTo>
                <a:lnTo>
                  <a:pt x="1899" y="1536"/>
                </a:lnTo>
                <a:lnTo>
                  <a:pt x="1131" y="1536"/>
                </a:lnTo>
                <a:lnTo>
                  <a:pt x="1256" y="2990"/>
                </a:lnTo>
                <a:lnTo>
                  <a:pt x="1323" y="3764"/>
                </a:lnTo>
                <a:lnTo>
                  <a:pt x="1578" y="3721"/>
                </a:lnTo>
                <a:lnTo>
                  <a:pt x="1566" y="2498"/>
                </a:lnTo>
                <a:lnTo>
                  <a:pt x="1890" y="2498"/>
                </a:lnTo>
                <a:lnTo>
                  <a:pt x="1897" y="1698"/>
                </a:lnTo>
                <a:lnTo>
                  <a:pt x="2263" y="1698"/>
                </a:lnTo>
                <a:lnTo>
                  <a:pt x="2256" y="2498"/>
                </a:lnTo>
                <a:lnTo>
                  <a:pt x="2353" y="2498"/>
                </a:lnTo>
                <a:close/>
                <a:moveTo>
                  <a:pt x="1355" y="4139"/>
                </a:moveTo>
                <a:lnTo>
                  <a:pt x="1371" y="4333"/>
                </a:lnTo>
                <a:lnTo>
                  <a:pt x="1584" y="4297"/>
                </a:lnTo>
                <a:lnTo>
                  <a:pt x="1582" y="4101"/>
                </a:lnTo>
                <a:lnTo>
                  <a:pt x="1355" y="4139"/>
                </a:lnTo>
                <a:close/>
                <a:moveTo>
                  <a:pt x="1385" y="4497"/>
                </a:moveTo>
                <a:lnTo>
                  <a:pt x="1411" y="4805"/>
                </a:lnTo>
                <a:lnTo>
                  <a:pt x="1588" y="4707"/>
                </a:lnTo>
                <a:lnTo>
                  <a:pt x="1586" y="4463"/>
                </a:lnTo>
                <a:lnTo>
                  <a:pt x="1385" y="4497"/>
                </a:lnTo>
                <a:close/>
              </a:path>
            </a:pathLst>
          </a:custGeom>
          <a:solidFill>
            <a:srgbClr val="E4EEEE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5pPr>
            <a:lvl6pPr marL="22860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6pPr>
            <a:lvl7pPr marL="27432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7pPr>
            <a:lvl8pPr marL="32004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8pPr>
            <a:lvl9pPr marL="3657600" algn="l" defTabSz="914400" rtl="0" eaLnBrk="1" latinLnBrk="0" hangingPunct="1">
              <a:defRPr kern="1200">
                <a:solidFill>
                  <a:srgbClr val="575252"/>
                </a:solidFill>
                <a:latin typeface="Calibri" panose="020F0502020204030204" charset="0"/>
                <a:ea typeface="宋体" panose="02010600030101010101" pitchFamily="2" charset="-122"/>
                <a:cs typeface="+mn-ea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57" name="文本框 56"/>
          <p:cNvSpPr txBox="1"/>
          <p:nvPr>
            <p:custDataLst>
              <p:tags r:id="rId15"/>
            </p:custDataLst>
          </p:nvPr>
        </p:nvSpPr>
        <p:spPr>
          <a:xfrm>
            <a:off x="7320915" y="2030730"/>
            <a:ext cx="3884930" cy="295275"/>
          </a:xfrm>
          <a:prstGeom prst="rect">
            <a:avLst/>
          </a:prstGeom>
          <a:noFill/>
        </p:spPr>
        <p:txBody>
          <a:bodyPr wrap="square" rtlCol="0"/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100" dirty="0">
                <a:solidFill>
                  <a:srgbClr val="2F5597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rPr>
              <a:t>精心设计的课程</a:t>
            </a:r>
            <a:endParaRPr lang="zh-CN" altLang="en-US" sz="2400" b="1" spc="100" dirty="0">
              <a:solidFill>
                <a:srgbClr val="2F5597"/>
              </a:solidFill>
              <a:latin typeface="Arial" panose="020B0604020202020204" pitchFamily="34" charset="0"/>
              <a:ea typeface="黑体" panose="02010600030101010101" pitchFamily="49" charset="-122"/>
              <a:cs typeface="+mn-ea"/>
            </a:endParaRPr>
          </a:p>
        </p:txBody>
      </p:sp>
      <p:sp>
        <p:nvSpPr>
          <p:cNvPr id="59" name="文本框 58"/>
          <p:cNvSpPr txBox="1"/>
          <p:nvPr>
            <p:custDataLst>
              <p:tags r:id="rId16"/>
            </p:custDataLst>
          </p:nvPr>
        </p:nvSpPr>
        <p:spPr>
          <a:xfrm>
            <a:off x="8216900" y="3039745"/>
            <a:ext cx="2516505" cy="268605"/>
          </a:xfrm>
          <a:prstGeom prst="rect">
            <a:avLst/>
          </a:prstGeom>
          <a:noFill/>
        </p:spPr>
        <p:txBody>
          <a:bodyPr wrap="square" rtlCol="0"/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100">
                <a:solidFill>
                  <a:srgbClr val="2F5597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rPr>
              <a:t>学生大量参与及丰富的体验</a:t>
            </a:r>
            <a:endParaRPr lang="zh-CN" altLang="en-US" sz="2400" b="1" spc="100">
              <a:solidFill>
                <a:srgbClr val="2F5597"/>
              </a:solidFill>
              <a:latin typeface="Arial" panose="020B0604020202020204" pitchFamily="34" charset="0"/>
              <a:ea typeface="黑体" panose="02010600030101010101" pitchFamily="49" charset="-122"/>
              <a:cs typeface="+mn-ea"/>
            </a:endParaRPr>
          </a:p>
        </p:txBody>
      </p:sp>
      <p:sp>
        <p:nvSpPr>
          <p:cNvPr id="61" name="文本框 60"/>
          <p:cNvSpPr txBox="1"/>
          <p:nvPr>
            <p:custDataLst>
              <p:tags r:id="rId17"/>
            </p:custDataLst>
          </p:nvPr>
        </p:nvSpPr>
        <p:spPr>
          <a:xfrm>
            <a:off x="8080375" y="4171950"/>
            <a:ext cx="2516505" cy="268605"/>
          </a:xfrm>
          <a:prstGeom prst="rect">
            <a:avLst/>
          </a:prstGeom>
          <a:noFill/>
        </p:spPr>
        <p:txBody>
          <a:bodyPr wrap="square" rtlCol="0"/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100">
                <a:solidFill>
                  <a:srgbClr val="2F5597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rPr>
              <a:t>注重每个细节，学生获得感高</a:t>
            </a:r>
            <a:endParaRPr lang="zh-CN" altLang="en-US" sz="2400" b="1" spc="100">
              <a:solidFill>
                <a:srgbClr val="2F5597"/>
              </a:solidFill>
              <a:latin typeface="Arial" panose="020B0604020202020204" pitchFamily="34" charset="0"/>
              <a:ea typeface="黑体" panose="02010600030101010101" pitchFamily="49" charset="-122"/>
              <a:cs typeface="+mn-ea"/>
            </a:endParaRPr>
          </a:p>
        </p:txBody>
      </p:sp>
      <p:sp>
        <p:nvSpPr>
          <p:cNvPr id="3" name="任意多边形 2"/>
          <p:cNvSpPr/>
          <p:nvPr>
            <p:custDataLst>
              <p:tags r:id="rId18"/>
            </p:custDataLst>
          </p:nvPr>
        </p:nvSpPr>
        <p:spPr>
          <a:xfrm rot="1739096">
            <a:off x="5207635" y="3197225"/>
            <a:ext cx="732790" cy="998220"/>
          </a:xfrm>
          <a:custGeom>
            <a:avLst/>
            <a:gdLst>
              <a:gd name="connsiteX0" fmla="*/ 0 w 1717465"/>
              <a:gd name="connsiteY0" fmla="*/ 137840 h 2337993"/>
              <a:gd name="connsiteX1" fmla="*/ 89557 w 1717465"/>
              <a:gd name="connsiteY1" fmla="*/ 93977 h 2337993"/>
              <a:gd name="connsiteX2" fmla="*/ 1570858 w 1717465"/>
              <a:gd name="connsiteY2" fmla="*/ 602628 h 2337993"/>
              <a:gd name="connsiteX3" fmla="*/ 1114837 w 1717465"/>
              <a:gd name="connsiteY3" fmla="*/ 2191386 h 2337993"/>
              <a:gd name="connsiteX4" fmla="*/ 530898 w 1717465"/>
              <a:gd name="connsiteY4" fmla="*/ 2337845 h 2337993"/>
              <a:gd name="connsiteX5" fmla="*/ 439705 w 1717465"/>
              <a:gd name="connsiteY5" fmla="*/ 2328685 h 2337993"/>
              <a:gd name="connsiteX6" fmla="*/ 439706 w 1717465"/>
              <a:gd name="connsiteY6" fmla="*/ 1650795 h 2337993"/>
              <a:gd name="connsiteX7" fmla="*/ 505342 w 1717465"/>
              <a:gd name="connsiteY7" fmla="*/ 1661394 h 2337993"/>
              <a:gd name="connsiteX8" fmla="*/ 787963 w 1717465"/>
              <a:gd name="connsiteY8" fmla="*/ 1601325 h 2337993"/>
              <a:gd name="connsiteX9" fmla="*/ 980796 w 1717465"/>
              <a:gd name="connsiteY9" fmla="*/ 929502 h 2337993"/>
              <a:gd name="connsiteX10" fmla="*/ 400968 w 1717465"/>
              <a:gd name="connsiteY10" fmla="*/ 697185 h 2337993"/>
              <a:gd name="connsiteX11" fmla="*/ 327359 w 1717465"/>
              <a:gd name="connsiteY11" fmla="*/ 728778 h 2337993"/>
              <a:gd name="connsiteX12" fmla="*/ 0 w 1717465"/>
              <a:gd name="connsiteY12" fmla="*/ 137840 h 233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7465" h="2337993">
                <a:moveTo>
                  <a:pt x="0" y="137840"/>
                </a:moveTo>
                <a:lnTo>
                  <a:pt x="89557" y="93977"/>
                </a:lnTo>
                <a:cubicBezTo>
                  <a:pt x="634107" y="-139260"/>
                  <a:pt x="1277611" y="73269"/>
                  <a:pt x="1570858" y="602628"/>
                </a:cubicBezTo>
                <a:cubicBezTo>
                  <a:pt x="1883655" y="1167278"/>
                  <a:pt x="1679487" y="1878590"/>
                  <a:pt x="1114837" y="2191386"/>
                </a:cubicBezTo>
                <a:cubicBezTo>
                  <a:pt x="929561" y="2294023"/>
                  <a:pt x="728495" y="2341000"/>
                  <a:pt x="530898" y="2337845"/>
                </a:cubicBezTo>
                <a:lnTo>
                  <a:pt x="439705" y="2328685"/>
                </a:lnTo>
                <a:lnTo>
                  <a:pt x="439706" y="1650795"/>
                </a:lnTo>
                <a:lnTo>
                  <a:pt x="505342" y="1661394"/>
                </a:lnTo>
                <a:cubicBezTo>
                  <a:pt x="600166" y="1669785"/>
                  <a:pt x="698425" y="1650926"/>
                  <a:pt x="787963" y="1601325"/>
                </a:cubicBezTo>
                <a:cubicBezTo>
                  <a:pt x="1026731" y="1469055"/>
                  <a:pt x="1113066" y="1168270"/>
                  <a:pt x="980796" y="929502"/>
                </a:cubicBezTo>
                <a:cubicBezTo>
                  <a:pt x="865061" y="720580"/>
                  <a:pt x="620306" y="628365"/>
                  <a:pt x="400968" y="697185"/>
                </a:cubicBezTo>
                <a:lnTo>
                  <a:pt x="327359" y="728778"/>
                </a:lnTo>
                <a:lnTo>
                  <a:pt x="0" y="137840"/>
                </a:lnTo>
                <a:close/>
              </a:path>
            </a:pathLst>
          </a:custGeom>
          <a:ln>
            <a:noFill/>
          </a:ln>
        </p:spPr>
        <p:style>
          <a:lnRef idx="2">
            <a:srgbClr val="D6B8B1">
              <a:shade val="50000"/>
            </a:srgbClr>
          </a:lnRef>
          <a:fillRef idx="1">
            <a:srgbClr val="D6B8B1"/>
          </a:fillRef>
          <a:effectRef idx="0">
            <a:srgbClr val="D6B8B1"/>
          </a:effectRef>
          <a:fontRef idx="minor">
            <a:srgbClr val="E4EEEE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9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733290" y="3324860"/>
            <a:ext cx="24180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400" b="1">
                <a:solidFill>
                  <a:srgbClr val="C00000"/>
                </a:solidFill>
              </a:rPr>
              <a:t>学生发展</a:t>
            </a:r>
            <a:endParaRPr lang="zh-CN" altLang="en-US" sz="4400" b="1">
              <a:solidFill>
                <a:srgbClr val="C0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09745" y="3041650"/>
            <a:ext cx="5384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rgbClr val="0070C0"/>
                </a:solidFill>
              </a:rPr>
              <a:t>初</a:t>
            </a:r>
            <a:endParaRPr lang="zh-CN" altLang="en-US" sz="2800" b="1">
              <a:solidFill>
                <a:srgbClr val="0070C0"/>
              </a:solidFill>
            </a:endParaRPr>
          </a:p>
          <a:p>
            <a:r>
              <a:rPr lang="zh-CN" altLang="en-US" sz="2800" b="1">
                <a:solidFill>
                  <a:srgbClr val="0070C0"/>
                </a:solidFill>
              </a:rPr>
              <a:t>心</a:t>
            </a:r>
            <a:endParaRPr lang="zh-CN" altLang="en-US" sz="2800" b="1">
              <a:solidFill>
                <a:srgbClr val="0070C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42890" y="2741295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/>
              <a:t>教育本质</a:t>
            </a:r>
            <a:endParaRPr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4826000" y="424878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/>
              <a:t>高水平本科教育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6409690" y="399478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内涵发展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983355" y="2741295"/>
            <a:ext cx="127952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质量提升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7151370" y="2326005"/>
            <a:ext cx="4603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四</a:t>
            </a:r>
            <a:endParaRPr lang="zh-CN" altLang="en-US"/>
          </a:p>
          <a:p>
            <a:r>
              <a:rPr lang="zh-CN" altLang="en-US"/>
              <a:t>个</a:t>
            </a:r>
            <a:endParaRPr lang="zh-CN" altLang="en-US"/>
          </a:p>
          <a:p>
            <a:r>
              <a:rPr lang="zh-CN" altLang="en-US"/>
              <a:t>回</a:t>
            </a:r>
            <a:endParaRPr lang="zh-CN" altLang="en-US"/>
          </a:p>
          <a:p>
            <a:r>
              <a:rPr lang="zh-CN" altLang="en-US"/>
              <a:t>归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742690" y="3964305"/>
            <a:ext cx="139573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协同育人</a:t>
            </a:r>
            <a:endParaRPr lang="zh-CN" altLang="en-US" sz="2000"/>
          </a:p>
        </p:txBody>
      </p:sp>
      <p:sp>
        <p:nvSpPr>
          <p:cNvPr id="10" name="文本框 9"/>
          <p:cNvSpPr txBox="1"/>
          <p:nvPr/>
        </p:nvSpPr>
        <p:spPr>
          <a:xfrm>
            <a:off x="7151370" y="3534410"/>
            <a:ext cx="13589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/>
              <a:t>互联网</a:t>
            </a:r>
            <a:r>
              <a:rPr lang="en-US" altLang="zh-CN" sz="2400"/>
              <a:t>+</a:t>
            </a:r>
            <a:endParaRPr lang="en-US" altLang="zh-CN" sz="2400"/>
          </a:p>
        </p:txBody>
      </p:sp>
      <p:sp>
        <p:nvSpPr>
          <p:cNvPr id="11" name="文本框 10"/>
          <p:cNvSpPr txBox="1"/>
          <p:nvPr/>
        </p:nvSpPr>
        <p:spPr>
          <a:xfrm>
            <a:off x="3845560" y="4363085"/>
            <a:ext cx="100266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课堂</a:t>
            </a:r>
            <a:endParaRPr lang="zh-CN" altLang="en-US" sz="2800">
              <a:solidFill>
                <a:srgbClr val="FF0000"/>
              </a:solidFill>
            </a:endParaRPr>
          </a:p>
          <a:p>
            <a:r>
              <a:rPr lang="zh-CN" altLang="en-US" sz="2800">
                <a:solidFill>
                  <a:srgbClr val="FF0000"/>
                </a:solidFill>
              </a:rPr>
              <a:t>革命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55540" y="1634490"/>
            <a:ext cx="59753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rgbClr val="7030A0"/>
                </a:solidFill>
              </a:rPr>
              <a:t>双</a:t>
            </a:r>
            <a:endParaRPr lang="zh-CN" altLang="en-US" sz="2800">
              <a:solidFill>
                <a:srgbClr val="7030A0"/>
              </a:solidFill>
            </a:endParaRPr>
          </a:p>
          <a:p>
            <a:r>
              <a:rPr lang="zh-CN" altLang="en-US" sz="2800">
                <a:solidFill>
                  <a:srgbClr val="7030A0"/>
                </a:solidFill>
              </a:rPr>
              <a:t>万</a:t>
            </a:r>
            <a:endParaRPr lang="zh-CN" altLang="en-US" sz="2800">
              <a:solidFill>
                <a:srgbClr val="7030A0"/>
              </a:solidFill>
            </a:endParaRPr>
          </a:p>
          <a:p>
            <a:r>
              <a:rPr lang="zh-CN" altLang="en-US" sz="2800">
                <a:solidFill>
                  <a:srgbClr val="7030A0"/>
                </a:solidFill>
              </a:rPr>
              <a:t>计</a:t>
            </a:r>
            <a:endParaRPr lang="zh-CN" altLang="en-US" sz="2800">
              <a:solidFill>
                <a:srgbClr val="7030A0"/>
              </a:solidFill>
            </a:endParaRPr>
          </a:p>
          <a:p>
            <a:r>
              <a:rPr lang="zh-CN" altLang="en-US" sz="2800">
                <a:solidFill>
                  <a:srgbClr val="7030A0"/>
                </a:solidFill>
              </a:rPr>
              <a:t>划</a:t>
            </a:r>
            <a:endParaRPr lang="zh-CN" altLang="en-US" sz="2800">
              <a:solidFill>
                <a:srgbClr val="7030A0"/>
              </a:solidFill>
            </a:endParaRPr>
          </a:p>
        </p:txBody>
      </p:sp>
      <p:sp>
        <p:nvSpPr>
          <p:cNvPr id="76" name="文本框 75"/>
          <p:cNvSpPr txBox="1"/>
          <p:nvPr>
            <p:custDataLst>
              <p:tags r:id="rId1"/>
            </p:custDataLst>
          </p:nvPr>
        </p:nvSpPr>
        <p:spPr>
          <a:xfrm>
            <a:off x="127000" y="64135"/>
            <a:ext cx="11497310" cy="172910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p>
            <a:pPr algn="l"/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■</a:t>
            </a:r>
            <a:r>
              <a:rPr lang="en-US" altLang="zh-CN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 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提升</a:t>
            </a:r>
            <a:r>
              <a:rPr lang="zh-CN" altLang="en-US" sz="4000" b="1">
                <a:solidFill>
                  <a:srgbClr val="2F5597"/>
                </a:solidFill>
                <a:latin typeface="+mj-lt"/>
                <a:ea typeface="+mj-ea"/>
                <a:cs typeface="+mj-cs"/>
              </a:rPr>
              <a:t>质量：细节的标准化、标准化的细节</a:t>
            </a:r>
            <a:endParaRPr lang="en-US" altLang="zh-CN" sz="4000" b="1">
              <a:solidFill>
                <a:srgbClr val="2F559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70270" y="4617085"/>
            <a:ext cx="17348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>
                <a:solidFill>
                  <a:schemeClr val="tx2">
                    <a:lumMod val="75000"/>
                  </a:schemeClr>
                </a:solidFill>
              </a:rPr>
              <a:t>教学信息化</a:t>
            </a:r>
            <a:endParaRPr lang="zh-CN" altLang="en-US" sz="200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LARGE_SHAPE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7_5*i*3"/>
  <p:tag name="KSO_WM_TEMPLATE_CATEGORY" val="custom"/>
  <p:tag name="KSO_WM_TEMPLATE_INDEX" val="20184557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1.xml><?xml version="1.0" encoding="utf-8"?>
<p:tagLst xmlns:p="http://schemas.openxmlformats.org/presentationml/2006/main">
  <p:tag name="KSO_WM_SLIDE_SIZE" val="825*484"/>
  <p:tag name="KSO_WM_SLIDE_POSITION" val="40*23"/>
  <p:tag name="KSO_WM_SLIDE_LAYOUT_CNT" val="1_1_1"/>
  <p:tag name="KSO_WM_SLIDE_LAYOUT" val="a_d_f"/>
  <p:tag name="KSO_WM_BEAUTIFY_FLAG" val="#wm#"/>
  <p:tag name="KSO_WM_SLIDE_TYPE" val="text"/>
  <p:tag name="KSO_WM_SLIDE_ITEM_CNT" val="0"/>
  <p:tag name="KSO_WM_TAG_VERSION" val="1.0"/>
  <p:tag name="KSO_WM_COMBINE_RELATE_SLIDE_ID" val="background20180947_5"/>
  <p:tag name="KSO_WM_TEMPLATE_CATEGORY" val="custom"/>
  <p:tag name="KSO_WM_TEMPLATE_INDEX" val="20184557"/>
  <p:tag name="KSO_WM_SLIDE_ID" val="custom20184557_5"/>
  <p:tag name="KSO_WM_SLIDE_INDEX" val="5"/>
  <p:tag name="KSO_WM_TEMPLATE_SUBCATEGORY" val="0"/>
  <p:tag name="KSO_WM_SLIDE_SUBTYPE" val="diag"/>
</p:tagLst>
</file>

<file path=ppt/tags/tag102.xml><?xml version="1.0" encoding="utf-8"?>
<p:tagLst xmlns:p="http://schemas.openxmlformats.org/presentationml/2006/main">
  <p:tag name="KSO_WM_DIAGRAM_GROUP_CODE" val="l1-1"/>
  <p:tag name="KSO_WM_TAG_VERSION" val="1.0"/>
  <p:tag name="KSO_WM_BEAUTIFY_FLAG" val="#wm#"/>
  <p:tag name="KSO_WM_UNIT_TYPE" val="i"/>
  <p:tag name="KSO_WM_UNIT_ID" val="custom20184557_8*i*0"/>
  <p:tag name="KSO_WM_TEMPLATE_CATEGORY" val="custom"/>
  <p:tag name="KSO_WM_TEMPLATE_INDEX" val="20184557"/>
  <p:tag name="KSO_WM_UNIT_INDEX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03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8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04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8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05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24"/>
  <p:tag name="KSO_WM_UNIT_HIGHLIGHT" val="0"/>
  <p:tag name="KSO_WM_UNIT_COMPATIBLE" val="0"/>
  <p:tag name="KSO_WM_UNIT_ID" val="custom20184557_8*l_h_f*1_1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06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1_1"/>
  <p:tag name="KSO_WM_UNIT_LAYERLEVEL" val="1_1_1"/>
  <p:tag name="KSO_WM_UNIT_VALUE" val="10"/>
  <p:tag name="KSO_WM_UNIT_HIGHLIGHT" val="0"/>
  <p:tag name="KSO_WM_UNIT_COMPATIBLE" val="0"/>
  <p:tag name="KSO_WM_UNIT_ID" val="custom20184557_8*l_h_a*1_1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07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1_1"/>
  <p:tag name="KSO_WM_UNIT_LAYERLEVEL" val="1_1_1"/>
  <p:tag name="KSO_WM_UNIT_ID" val="custom20184557_8*l_h_i*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8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2_1"/>
  <p:tag name="KSO_WM_UNIT_LAYERLEVEL" val="1_1_1"/>
  <p:tag name="KSO_WM_UNIT_VALUE" val="24"/>
  <p:tag name="KSO_WM_UNIT_HIGHLIGHT" val="0"/>
  <p:tag name="KSO_WM_UNIT_COMPATIBLE" val="0"/>
  <p:tag name="KSO_WM_UNIT_ID" val="custom20184557_8*l_h_f*1_2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09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2_1"/>
  <p:tag name="KSO_WM_UNIT_LAYERLEVEL" val="1_1_1"/>
  <p:tag name="KSO_WM_UNIT_VALUE" val="10"/>
  <p:tag name="KSO_WM_UNIT_HIGHLIGHT" val="0"/>
  <p:tag name="KSO_WM_UNIT_COMPATIBLE" val="0"/>
  <p:tag name="KSO_WM_UNIT_ID" val="custom20184557_8*l_h_a*1_2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2_1"/>
  <p:tag name="KSO_WM_UNIT_LAYERLEVEL" val="1_1_1"/>
  <p:tag name="KSO_WM_UNIT_ID" val="custom20184557_8*l_h_i*1_2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1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3_1"/>
  <p:tag name="KSO_WM_UNIT_LAYERLEVEL" val="1_1_1"/>
  <p:tag name="KSO_WM_UNIT_VALUE" val="24"/>
  <p:tag name="KSO_WM_UNIT_HIGHLIGHT" val="0"/>
  <p:tag name="KSO_WM_UNIT_COMPATIBLE" val="0"/>
  <p:tag name="KSO_WM_UNIT_ID" val="custom20184557_8*l_h_f*1_3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12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3_1"/>
  <p:tag name="KSO_WM_UNIT_LAYERLEVEL" val="1_1_1"/>
  <p:tag name="KSO_WM_UNIT_VALUE" val="10"/>
  <p:tag name="KSO_WM_UNIT_HIGHLIGHT" val="0"/>
  <p:tag name="KSO_WM_UNIT_COMPATIBLE" val="0"/>
  <p:tag name="KSO_WM_UNIT_ID" val="custom20184557_8*l_h_a*1_3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13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3_1"/>
  <p:tag name="KSO_WM_UNIT_LAYERLEVEL" val="1_1_1"/>
  <p:tag name="KSO_WM_UNIT_ID" val="custom20184557_8*l_h_i*1_3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4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4_1"/>
  <p:tag name="KSO_WM_UNIT_LAYERLEVEL" val="1_1_1"/>
  <p:tag name="KSO_WM_UNIT_VALUE" val="24"/>
  <p:tag name="KSO_WM_UNIT_HIGHLIGHT" val="0"/>
  <p:tag name="KSO_WM_UNIT_COMPATIBLE" val="0"/>
  <p:tag name="KSO_WM_UNIT_ID" val="custom20184557_8*l_h_f*1_4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15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4_1"/>
  <p:tag name="KSO_WM_UNIT_LAYERLEVEL" val="1_1_1"/>
  <p:tag name="KSO_WM_UNIT_VALUE" val="10"/>
  <p:tag name="KSO_WM_UNIT_HIGHLIGHT" val="0"/>
  <p:tag name="KSO_WM_UNIT_COMPATIBLE" val="0"/>
  <p:tag name="KSO_WM_UNIT_ID" val="custom20184557_8*l_h_a*1_4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16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4_1"/>
  <p:tag name="KSO_WM_UNIT_LAYERLEVEL" val="1_1_1"/>
  <p:tag name="KSO_WM_UNIT_ID" val="custom20184557_8*l_h_i*1_4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7.xml><?xml version="1.0" encoding="utf-8"?>
<p:tagLst xmlns:p="http://schemas.openxmlformats.org/presentationml/2006/main">
  <p:tag name="KSO_WM_TAG_VERSION" val="1.0"/>
  <p:tag name="KSO_WM_SLIDE_ITEM_CNT" val="4"/>
  <p:tag name="KSO_WM_SLIDE_LAYOUT" val="a_l"/>
  <p:tag name="KSO_WM_SLIDE_LAYOUT_CNT" val="1_1"/>
  <p:tag name="KSO_WM_SLIDE_TYPE" val="contents"/>
  <p:tag name="KSO_WM_BEAUTIFY_FLAG" val="#wm#"/>
  <p:tag name="KSO_WM_COMBINE_RELATE_SLIDE_ID" val="custom20180541_7"/>
  <p:tag name="KSO_WM_TEMPLATE_CATEGORY" val="custom"/>
  <p:tag name="KSO_WM_TEMPLATE_INDEX" val="20184557"/>
  <p:tag name="KSO_WM_SLIDE_ID" val="custom20184557_8"/>
  <p:tag name="KSO_WM_SLIDE_INDEX" val="8"/>
  <p:tag name="KSO_WM_TEMPLATE_SUBCATEGORY" val="0"/>
  <p:tag name="KSO_WM_DIAGRAM_GROUP_CODE" val="l1-1"/>
  <p:tag name="KSO_WM_SLIDE_SUBTYPE" val="diag"/>
  <p:tag name="KSO_WM_SLIDE_DIAGTYPE" val="l"/>
</p:tagLst>
</file>

<file path=ppt/tags/tag118.xml><?xml version="1.0" encoding="utf-8"?>
<p:tagLst xmlns:p="http://schemas.openxmlformats.org/presentationml/2006/main">
  <p:tag name="KSO_WM_DIAGRAM_GROUP_CODE" val="l1-1"/>
  <p:tag name="KSO_WM_TAG_VERSION" val="1.0"/>
  <p:tag name="KSO_WM_BEAUTIFY_FLAG" val="#wm#"/>
  <p:tag name="KSO_WM_UNIT_TYPE" val="i"/>
  <p:tag name="KSO_WM_UNIT_ID" val="custom20184557_9*i*0"/>
  <p:tag name="KSO_WM_TEMPLATE_CATEGORY" val="custom"/>
  <p:tag name="KSO_WM_TEMPLATE_INDEX" val="20184557"/>
  <p:tag name="KSO_WM_UNIT_INDEX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19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VALUE" val="5"/>
  <p:tag name="KSO_WM_UNIT_ISCONTENTSTITLE" val="1"/>
  <p:tag name="KSO_WM_UNIT_HIGHLIGHT" val="0"/>
  <p:tag name="KSO_WM_UNIT_COMPATIBLE" val="0"/>
  <p:tag name="KSO_WM_DIAGRAM_GROUP_CODE" val="l1-1"/>
  <p:tag name="KSO_WM_UNIT_ID" val="custom20184557_9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1_1"/>
  <p:tag name="KSO_WM_UNIT_LAYERLEVEL" val="1_1_1"/>
  <p:tag name="KSO_WM_UNIT_VALUE" val="17"/>
  <p:tag name="KSO_WM_UNIT_HIGHLIGHT" val="0"/>
  <p:tag name="KSO_WM_UNIT_COMPATIBLE" val="0"/>
  <p:tag name="KSO_WM_UNIT_ID" val="custom20184557_7*l_h_a*1_1_1"/>
  <p:tag name="KSO_WM_DIAGRAM_GROUP_CODE" val="l1-1"/>
  <p:tag name="KSO_WM_UNIT_ISCONTENTSTITLE" val="0"/>
  <p:tag name="KSO_WM_UNIT_PRESET_TEXT" val="LOREM IPSUM DOLOR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21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1_1"/>
  <p:tag name="KSO_WM_UNIT_LAYERLEVEL" val="1_1_1"/>
  <p:tag name="KSO_WM_UNIT_ID" val="custom20184557_7*l_h_i*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2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2_1"/>
  <p:tag name="KSO_WM_UNIT_LAYERLEVEL" val="1_1_1"/>
  <p:tag name="KSO_WM_UNIT_VALUE" val="17"/>
  <p:tag name="KSO_WM_UNIT_HIGHLIGHT" val="0"/>
  <p:tag name="KSO_WM_UNIT_COMPATIBLE" val="0"/>
  <p:tag name="KSO_WM_UNIT_ID" val="custom20184557_7*l_h_a*1_2_1"/>
  <p:tag name="KSO_WM_DIAGRAM_GROUP_CODE" val="l1-1"/>
  <p:tag name="KSO_WM_UNIT_ISCONTENTSTITLE" val="0"/>
  <p:tag name="KSO_WM_UNIT_PRESET_TEXT" val="LOREM IPSUM DOLOR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23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2_1"/>
  <p:tag name="KSO_WM_UNIT_LAYERLEVEL" val="1_1_1"/>
  <p:tag name="KSO_WM_UNIT_ID" val="custom20184557_7*l_h_i*1_2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4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3_1"/>
  <p:tag name="KSO_WM_UNIT_LAYERLEVEL" val="1_1_1"/>
  <p:tag name="KSO_WM_UNIT_VALUE" val="17"/>
  <p:tag name="KSO_WM_UNIT_HIGHLIGHT" val="0"/>
  <p:tag name="KSO_WM_UNIT_COMPATIBLE" val="0"/>
  <p:tag name="KSO_WM_UNIT_ID" val="custom20184557_7*l_h_a*1_3_1"/>
  <p:tag name="KSO_WM_DIAGRAM_GROUP_CODE" val="l1-1"/>
  <p:tag name="KSO_WM_UNIT_ISCONTENTSTITLE" val="0"/>
  <p:tag name="KSO_WM_UNIT_PRESET_TEXT" val="LOREM IPSUM DOLOR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25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3_1"/>
  <p:tag name="KSO_WM_UNIT_LAYERLEVEL" val="1_1_1"/>
  <p:tag name="KSO_WM_UNIT_ID" val="custom20184557_7*l_h_i*1_3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6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34"/>
  <p:tag name="KSO_WM_UNIT_HIGHLIGHT" val="0"/>
  <p:tag name="KSO_WM_UNIT_COMPATIBLE" val="0"/>
  <p:tag name="KSO_WM_UNIT_ID" val="custom20184557_7*l_h_f*1_1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27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34"/>
  <p:tag name="KSO_WM_UNIT_HIGHLIGHT" val="0"/>
  <p:tag name="KSO_WM_UNIT_COMPATIBLE" val="0"/>
  <p:tag name="KSO_WM_UNIT_ID" val="custom20184557_7*l_h_f*1_1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28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34"/>
  <p:tag name="KSO_WM_UNIT_HIGHLIGHT" val="0"/>
  <p:tag name="KSO_WM_UNIT_COMPATIBLE" val="0"/>
  <p:tag name="KSO_WM_UNIT_ID" val="custom20184557_7*l_h_f*1_1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29.xml><?xml version="1.0" encoding="utf-8"?>
<p:tagLst xmlns:p="http://schemas.openxmlformats.org/presentationml/2006/main">
  <p:tag name="KSO_WM_TAG_VERSION" val="1.0"/>
  <p:tag name="KSO_WM_SLIDE_ITEM_CNT" val="3"/>
  <p:tag name="KSO_WM_SLIDE_LAYOUT" val="a_l"/>
  <p:tag name="KSO_WM_SLIDE_LAYOUT_CNT" val="1_1"/>
  <p:tag name="KSO_WM_SLIDE_TYPE" val="contents"/>
  <p:tag name="KSO_WM_BEAUTIFY_FLAG" val="#wm#"/>
  <p:tag name="KSO_WM_COMBINE_RELATE_SLIDE_ID" val="custom20180541_8"/>
  <p:tag name="KSO_WM_TEMPLATE_CATEGORY" val="custom"/>
  <p:tag name="KSO_WM_TEMPLATE_INDEX" val="20184557"/>
  <p:tag name="KSO_WM_SLIDE_ID" val="custom20184557_9"/>
  <p:tag name="KSO_WM_SLIDE_INDEX" val="9"/>
  <p:tag name="KSO_WM_TEMPLATE_SUBCATEGORY" val="0"/>
  <p:tag name="KSO_WM_DIAGRAM_GROUP_CODE" val="l1-1"/>
  <p:tag name="KSO_WM_SLIDE_SUBTYPE" val="diag"/>
  <p:tag name="KSO_WM_SLIDE_DIAGTYPE" val="l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DIAGRAM_GROUP_CODE" val="l1-1"/>
  <p:tag name="KSO_WM_TAG_VERSION" val="1.0"/>
  <p:tag name="KSO_WM_BEAUTIFY_FLAG" val="#wm#"/>
  <p:tag name="KSO_WM_UNIT_TYPE" val="i"/>
  <p:tag name="KSO_WM_UNIT_ID" val="custom20184557_10*i*0"/>
  <p:tag name="KSO_WM_TEMPLATE_CATEGORY" val="custom"/>
  <p:tag name="KSO_WM_TEMPLATE_INDEX" val="20184557"/>
  <p:tag name="KSO_WM_UNIT_INDEX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1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10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32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24"/>
  <p:tag name="KSO_WM_UNIT_HIGHLIGHT" val="0"/>
  <p:tag name="KSO_WM_UNIT_COMPATIBLE" val="0"/>
  <p:tag name="KSO_WM_UNIT_ID" val="custom20184557_8*l_h_f*1_1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33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1_1"/>
  <p:tag name="KSO_WM_UNIT_LAYERLEVEL" val="1_1_1"/>
  <p:tag name="KSO_WM_UNIT_VALUE" val="10"/>
  <p:tag name="KSO_WM_UNIT_HIGHLIGHT" val="0"/>
  <p:tag name="KSO_WM_UNIT_COMPATIBLE" val="0"/>
  <p:tag name="KSO_WM_UNIT_ID" val="custom20184557_8*l_h_a*1_1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34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1_1"/>
  <p:tag name="KSO_WM_UNIT_LAYERLEVEL" val="1_1_1"/>
  <p:tag name="KSO_WM_UNIT_ID" val="custom20184557_8*l_h_i*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35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2_1"/>
  <p:tag name="KSO_WM_UNIT_LAYERLEVEL" val="1_1_1"/>
  <p:tag name="KSO_WM_UNIT_VALUE" val="24"/>
  <p:tag name="KSO_WM_UNIT_HIGHLIGHT" val="0"/>
  <p:tag name="KSO_WM_UNIT_COMPATIBLE" val="0"/>
  <p:tag name="KSO_WM_UNIT_ID" val="custom20184557_8*l_h_f*1_2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36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2_1"/>
  <p:tag name="KSO_WM_UNIT_LAYERLEVEL" val="1_1_1"/>
  <p:tag name="KSO_WM_UNIT_VALUE" val="10"/>
  <p:tag name="KSO_WM_UNIT_HIGHLIGHT" val="0"/>
  <p:tag name="KSO_WM_UNIT_COMPATIBLE" val="0"/>
  <p:tag name="KSO_WM_UNIT_ID" val="custom20184557_8*l_h_a*1_2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37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2_1"/>
  <p:tag name="KSO_WM_UNIT_LAYERLEVEL" val="1_1_1"/>
  <p:tag name="KSO_WM_UNIT_ID" val="custom20184557_8*l_h_i*1_2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38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3_1"/>
  <p:tag name="KSO_WM_UNIT_LAYERLEVEL" val="1_1_1"/>
  <p:tag name="KSO_WM_UNIT_VALUE" val="24"/>
  <p:tag name="KSO_WM_UNIT_HIGHLIGHT" val="0"/>
  <p:tag name="KSO_WM_UNIT_COMPATIBLE" val="0"/>
  <p:tag name="KSO_WM_UNIT_ID" val="custom20184557_8*l_h_f*1_3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39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3_1"/>
  <p:tag name="KSO_WM_UNIT_LAYERLEVEL" val="1_1_1"/>
  <p:tag name="KSO_WM_UNIT_VALUE" val="10"/>
  <p:tag name="KSO_WM_UNIT_HIGHLIGHT" val="0"/>
  <p:tag name="KSO_WM_UNIT_COMPATIBLE" val="0"/>
  <p:tag name="KSO_WM_UNIT_ID" val="custom20184557_8*l_h_a*1_3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3_1"/>
  <p:tag name="KSO_WM_UNIT_LAYERLEVEL" val="1_1_1"/>
  <p:tag name="KSO_WM_UNIT_ID" val="custom20184557_8*l_h_i*1_3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1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4_1"/>
  <p:tag name="KSO_WM_UNIT_LAYERLEVEL" val="1_1_1"/>
  <p:tag name="KSO_WM_UNIT_VALUE" val="24"/>
  <p:tag name="KSO_WM_UNIT_HIGHLIGHT" val="0"/>
  <p:tag name="KSO_WM_UNIT_COMPATIBLE" val="0"/>
  <p:tag name="KSO_WM_UNIT_ID" val="custom20184557_8*l_h_f*1_4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42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4_1"/>
  <p:tag name="KSO_WM_UNIT_LAYERLEVEL" val="1_1_1"/>
  <p:tag name="KSO_WM_UNIT_VALUE" val="10"/>
  <p:tag name="KSO_WM_UNIT_HIGHLIGHT" val="0"/>
  <p:tag name="KSO_WM_UNIT_COMPATIBLE" val="0"/>
  <p:tag name="KSO_WM_UNIT_ID" val="custom20184557_8*l_h_a*1_4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43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4_1"/>
  <p:tag name="KSO_WM_UNIT_LAYERLEVEL" val="1_1_1"/>
  <p:tag name="KSO_WM_UNIT_ID" val="custom20184557_8*l_h_i*1_4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4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8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45.xml><?xml version="1.0" encoding="utf-8"?>
<p:tagLst xmlns:p="http://schemas.openxmlformats.org/presentationml/2006/main">
  <p:tag name="KSO_WM_TAG_VERSION" val="1.0"/>
  <p:tag name="KSO_WM_SLIDE_ITEM_CNT" val="4"/>
  <p:tag name="KSO_WM_SLIDE_LAYOUT" val="a_l"/>
  <p:tag name="KSO_WM_SLIDE_LAYOUT_CNT" val="1_1"/>
  <p:tag name="KSO_WM_SLIDE_TYPE" val="contents"/>
  <p:tag name="KSO_WM_BEAUTIFY_FLAG" val="#wm#"/>
  <p:tag name="KSO_WM_COMBINE_RELATE_SLIDE_ID" val="custom20180541_9"/>
  <p:tag name="KSO_WM_TEMPLATE_CATEGORY" val="custom"/>
  <p:tag name="KSO_WM_TEMPLATE_INDEX" val="20184557"/>
  <p:tag name="KSO_WM_SLIDE_ID" val="custom20184557_10"/>
  <p:tag name="KSO_WM_SLIDE_INDEX" val="10"/>
  <p:tag name="KSO_WM_TEMPLATE_SUBCATEGORY" val="0"/>
  <p:tag name="KSO_WM_DIAGRAM_GROUP_CODE" val="l1-1"/>
  <p:tag name="KSO_WM_SLIDE_SUBTYPE" val="diag"/>
  <p:tag name="KSO_WM_SLIDE_DIAGTYPE" val="l"/>
</p:tagLst>
</file>

<file path=ppt/tags/tag146.xml><?xml version="1.0" encoding="utf-8"?>
<p:tagLst xmlns:p="http://schemas.openxmlformats.org/presentationml/2006/main">
  <p:tag name="KSO_WM_DIAGRAM_GROUP_CODE" val="l1-1"/>
  <p:tag name="KSO_WM_TAG_VERSION" val="1.0"/>
  <p:tag name="KSO_WM_BEAUTIFY_FLAG" val="#wm#"/>
  <p:tag name="KSO_WM_UNIT_TYPE" val="i"/>
  <p:tag name="KSO_WM_UNIT_ID" val="custom20184557_10*i*0"/>
  <p:tag name="KSO_WM_TEMPLATE_CATEGORY" val="custom"/>
  <p:tag name="KSO_WM_TEMPLATE_INDEX" val="20184557"/>
  <p:tag name="KSO_WM_UNIT_INDEX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47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10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48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24"/>
  <p:tag name="KSO_WM_UNIT_HIGHLIGHT" val="0"/>
  <p:tag name="KSO_WM_UNIT_COMPATIBLE" val="0"/>
  <p:tag name="KSO_WM_UNIT_ID" val="custom20184557_8*l_h_f*1_1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49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1_1"/>
  <p:tag name="KSO_WM_UNIT_LAYERLEVEL" val="1_1_1"/>
  <p:tag name="KSO_WM_UNIT_VALUE" val="10"/>
  <p:tag name="KSO_WM_UNIT_HIGHLIGHT" val="0"/>
  <p:tag name="KSO_WM_UNIT_COMPATIBLE" val="0"/>
  <p:tag name="KSO_WM_UNIT_ID" val="custom20184557_8*l_h_a*1_1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1_1"/>
  <p:tag name="KSO_WM_UNIT_LAYERLEVEL" val="1_1_1"/>
  <p:tag name="KSO_WM_UNIT_ID" val="custom20184557_8*l_h_i*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51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2_1"/>
  <p:tag name="KSO_WM_UNIT_LAYERLEVEL" val="1_1_1"/>
  <p:tag name="KSO_WM_UNIT_VALUE" val="24"/>
  <p:tag name="KSO_WM_UNIT_HIGHLIGHT" val="0"/>
  <p:tag name="KSO_WM_UNIT_COMPATIBLE" val="0"/>
  <p:tag name="KSO_WM_UNIT_ID" val="custom20184557_8*l_h_f*1_2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52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2_1"/>
  <p:tag name="KSO_WM_UNIT_LAYERLEVEL" val="1_1_1"/>
  <p:tag name="KSO_WM_UNIT_VALUE" val="10"/>
  <p:tag name="KSO_WM_UNIT_HIGHLIGHT" val="0"/>
  <p:tag name="KSO_WM_UNIT_COMPATIBLE" val="0"/>
  <p:tag name="KSO_WM_UNIT_ID" val="custom20184557_8*l_h_a*1_2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53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2_1"/>
  <p:tag name="KSO_WM_UNIT_LAYERLEVEL" val="1_1_1"/>
  <p:tag name="KSO_WM_UNIT_ID" val="custom20184557_8*l_h_i*1_2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54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3_1"/>
  <p:tag name="KSO_WM_UNIT_LAYERLEVEL" val="1_1_1"/>
  <p:tag name="KSO_WM_UNIT_VALUE" val="24"/>
  <p:tag name="KSO_WM_UNIT_HIGHLIGHT" val="0"/>
  <p:tag name="KSO_WM_UNIT_COMPATIBLE" val="0"/>
  <p:tag name="KSO_WM_UNIT_ID" val="custom20184557_8*l_h_f*1_3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55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3_1"/>
  <p:tag name="KSO_WM_UNIT_LAYERLEVEL" val="1_1_1"/>
  <p:tag name="KSO_WM_UNIT_VALUE" val="10"/>
  <p:tag name="KSO_WM_UNIT_HIGHLIGHT" val="0"/>
  <p:tag name="KSO_WM_UNIT_COMPATIBLE" val="0"/>
  <p:tag name="KSO_WM_UNIT_ID" val="custom20184557_8*l_h_a*1_3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56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3_1"/>
  <p:tag name="KSO_WM_UNIT_LAYERLEVEL" val="1_1_1"/>
  <p:tag name="KSO_WM_UNIT_ID" val="custom20184557_8*l_h_i*1_3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57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4_1"/>
  <p:tag name="KSO_WM_UNIT_LAYERLEVEL" val="1_1_1"/>
  <p:tag name="KSO_WM_UNIT_VALUE" val="24"/>
  <p:tag name="KSO_WM_UNIT_HIGHLIGHT" val="0"/>
  <p:tag name="KSO_WM_UNIT_COMPATIBLE" val="0"/>
  <p:tag name="KSO_WM_UNIT_ID" val="custom20184557_8*l_h_f*1_4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58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4_1"/>
  <p:tag name="KSO_WM_UNIT_LAYERLEVEL" val="1_1_1"/>
  <p:tag name="KSO_WM_UNIT_VALUE" val="10"/>
  <p:tag name="KSO_WM_UNIT_HIGHLIGHT" val="0"/>
  <p:tag name="KSO_WM_UNIT_COMPATIBLE" val="0"/>
  <p:tag name="KSO_WM_UNIT_ID" val="custom20184557_8*l_h_a*1_4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59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4_1"/>
  <p:tag name="KSO_WM_UNIT_LAYERLEVEL" val="1_1_1"/>
  <p:tag name="KSO_WM_UNIT_ID" val="custom20184557_8*l_h_i*1_4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8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61.xml><?xml version="1.0" encoding="utf-8"?>
<p:tagLst xmlns:p="http://schemas.openxmlformats.org/presentationml/2006/main">
  <p:tag name="KSO_WM_TAG_VERSION" val="1.0"/>
  <p:tag name="KSO_WM_SLIDE_ITEM_CNT" val="4"/>
  <p:tag name="KSO_WM_SLIDE_LAYOUT" val="a_l"/>
  <p:tag name="KSO_WM_SLIDE_LAYOUT_CNT" val="1_1"/>
  <p:tag name="KSO_WM_SLIDE_TYPE" val="contents"/>
  <p:tag name="KSO_WM_BEAUTIFY_FLAG" val="#wm#"/>
  <p:tag name="KSO_WM_COMBINE_RELATE_SLIDE_ID" val="custom20180541_9"/>
  <p:tag name="KSO_WM_TEMPLATE_CATEGORY" val="custom"/>
  <p:tag name="KSO_WM_TEMPLATE_INDEX" val="20184557"/>
  <p:tag name="KSO_WM_SLIDE_ID" val="custom20184557_10"/>
  <p:tag name="KSO_WM_SLIDE_INDEX" val="10"/>
  <p:tag name="KSO_WM_TEMPLATE_SUBCATEGORY" val="0"/>
  <p:tag name="KSO_WM_DIAGRAM_GROUP_CODE" val="l1-1"/>
  <p:tag name="KSO_WM_SLIDE_SUBTYPE" val="diag"/>
  <p:tag name="KSO_WM_SLIDE_DIAGTYPE" val="l"/>
</p:tagLst>
</file>

<file path=ppt/tags/tag162.xml><?xml version="1.0" encoding="utf-8"?>
<p:tagLst xmlns:p="http://schemas.openxmlformats.org/presentationml/2006/main">
  <p:tag name="KSO_WM_DIAGRAM_GROUP_CODE" val="l1-1"/>
  <p:tag name="KSO_WM_TAG_VERSION" val="1.0"/>
  <p:tag name="KSO_WM_BEAUTIFY_FLAG" val="#wm#"/>
  <p:tag name="KSO_WM_UNIT_TYPE" val="i"/>
  <p:tag name="KSO_WM_UNIT_ID" val="custom20184557_10*i*0"/>
  <p:tag name="KSO_WM_TEMPLATE_CATEGORY" val="custom"/>
  <p:tag name="KSO_WM_TEMPLATE_INDEX" val="20184557"/>
  <p:tag name="KSO_WM_UNIT_INDEX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3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10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64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1_1"/>
  <p:tag name="KSO_WM_UNIT_LAYERLEVEL" val="1_1_1"/>
  <p:tag name="KSO_WM_UNIT_VALUE" val="10"/>
  <p:tag name="KSO_WM_UNIT_HIGHLIGHT" val="0"/>
  <p:tag name="KSO_WM_UNIT_COMPATIBLE" val="0"/>
  <p:tag name="KSO_WM_UNIT_ID" val="custom20184557_8*l_h_a*1_1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65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1_1"/>
  <p:tag name="KSO_WM_UNIT_LAYERLEVEL" val="1_1_1"/>
  <p:tag name="KSO_WM_UNIT_ID" val="custom20184557_8*l_h_i*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6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2_1"/>
  <p:tag name="KSO_WM_UNIT_LAYERLEVEL" val="1_1_1"/>
  <p:tag name="KSO_WM_UNIT_VALUE" val="10"/>
  <p:tag name="KSO_WM_UNIT_HIGHLIGHT" val="0"/>
  <p:tag name="KSO_WM_UNIT_COMPATIBLE" val="0"/>
  <p:tag name="KSO_WM_UNIT_ID" val="custom20184557_8*l_h_a*1_2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67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2_1"/>
  <p:tag name="KSO_WM_UNIT_LAYERLEVEL" val="1_1_1"/>
  <p:tag name="KSO_WM_UNIT_ID" val="custom20184557_8*l_h_i*1_2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68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3_1"/>
  <p:tag name="KSO_WM_UNIT_LAYERLEVEL" val="1_1_1"/>
  <p:tag name="KSO_WM_UNIT_VALUE" val="10"/>
  <p:tag name="KSO_WM_UNIT_HIGHLIGHT" val="0"/>
  <p:tag name="KSO_WM_UNIT_COMPATIBLE" val="0"/>
  <p:tag name="KSO_WM_UNIT_ID" val="custom20184557_8*l_h_a*1_3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69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3_1"/>
  <p:tag name="KSO_WM_UNIT_LAYERLEVEL" val="1_1_1"/>
  <p:tag name="KSO_WM_UNIT_ID" val="custom20184557_8*l_h_i*1_3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7.xml><?xml version="1.0" encoding="utf-8"?>
<p:tagLst xmlns:p="http://schemas.openxmlformats.org/presentationml/2006/main">
  <p:tag name="KSO_WM_UNIT_LARGE_SHAPE" val="1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4_1"/>
  <p:tag name="KSO_WM_UNIT_LAYERLEVEL" val="1_1_1"/>
  <p:tag name="KSO_WM_UNIT_VALUE" val="10"/>
  <p:tag name="KSO_WM_UNIT_HIGHLIGHT" val="0"/>
  <p:tag name="KSO_WM_UNIT_COMPATIBLE" val="0"/>
  <p:tag name="KSO_WM_UNIT_ID" val="custom20184557_8*l_h_a*1_4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71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4_1"/>
  <p:tag name="KSO_WM_UNIT_LAYERLEVEL" val="1_1_1"/>
  <p:tag name="KSO_WM_UNIT_ID" val="custom20184557_8*l_h_i*1_4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72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8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73.xml><?xml version="1.0" encoding="utf-8"?>
<p:tagLst xmlns:p="http://schemas.openxmlformats.org/presentationml/2006/main">
  <p:tag name="KSO_WM_TAG_VERSION" val="1.0"/>
  <p:tag name="KSO_WM_SLIDE_ITEM_CNT" val="4"/>
  <p:tag name="KSO_WM_SLIDE_LAYOUT" val="a_l"/>
  <p:tag name="KSO_WM_SLIDE_LAYOUT_CNT" val="1_1"/>
  <p:tag name="KSO_WM_SLIDE_TYPE" val="contents"/>
  <p:tag name="KSO_WM_BEAUTIFY_FLAG" val="#wm#"/>
  <p:tag name="KSO_WM_COMBINE_RELATE_SLIDE_ID" val="custom20180541_9"/>
  <p:tag name="KSO_WM_TEMPLATE_CATEGORY" val="custom"/>
  <p:tag name="KSO_WM_TEMPLATE_INDEX" val="20184557"/>
  <p:tag name="KSO_WM_SLIDE_ID" val="custom20184557_10"/>
  <p:tag name="KSO_WM_SLIDE_INDEX" val="10"/>
  <p:tag name="KSO_WM_TEMPLATE_SUBCATEGORY" val="0"/>
  <p:tag name="KSO_WM_DIAGRAM_GROUP_CODE" val="l1-1"/>
  <p:tag name="KSO_WM_SLIDE_SUBTYPE" val="diag"/>
  <p:tag name="KSO_WM_SLIDE_DIAGTYPE" val="l"/>
</p:tagLst>
</file>

<file path=ppt/tags/tag174.xml><?xml version="1.0" encoding="utf-8"?>
<p:tagLst xmlns:p="http://schemas.openxmlformats.org/presentationml/2006/main">
  <p:tag name="KSO_WM_DIAGRAM_GROUP_CODE" val="l1-1"/>
  <p:tag name="KSO_WM_TAG_VERSION" val="1.0"/>
  <p:tag name="KSO_WM_BEAUTIFY_FLAG" val="#wm#"/>
  <p:tag name="KSO_WM_UNIT_TYPE" val="i"/>
  <p:tag name="KSO_WM_UNIT_ID" val="custom20184557_7*i*0"/>
  <p:tag name="KSO_WM_TEMPLATE_CATEGORY" val="custom"/>
  <p:tag name="KSO_WM_TEMPLATE_INDEX" val="20184557"/>
  <p:tag name="KSO_WM_UNIT_INDEX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75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VALUE" val="5"/>
  <p:tag name="KSO_WM_UNIT_ISCONTENTSTITLE" val="1"/>
  <p:tag name="KSO_WM_UNIT_HIGHLIGHT" val="0"/>
  <p:tag name="KSO_WM_UNIT_COMPATIBLE" val="0"/>
  <p:tag name="KSO_WM_DIAGRAM_GROUP_CODE" val="l1-1"/>
  <p:tag name="KSO_WM_UNIT_ID" val="custom20184557_7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76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8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77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1_1"/>
  <p:tag name="KSO_WM_UNIT_LAYERLEVEL" val="1_1_1"/>
  <p:tag name="KSO_WM_UNIT_VALUE" val="24"/>
  <p:tag name="KSO_WM_UNIT_HIGHLIGHT" val="0"/>
  <p:tag name="KSO_WM_UNIT_COMPATIBLE" val="0"/>
  <p:tag name="KSO_WM_UNIT_ID" val="custom20184557_8*l_h_f*1_1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78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1_1"/>
  <p:tag name="KSO_WM_UNIT_LAYERLEVEL" val="1_1_1"/>
  <p:tag name="KSO_WM_UNIT_VALUE" val="10"/>
  <p:tag name="KSO_WM_UNIT_HIGHLIGHT" val="0"/>
  <p:tag name="KSO_WM_UNIT_COMPATIBLE" val="0"/>
  <p:tag name="KSO_WM_UNIT_ID" val="custom20184557_8*l_h_a*1_1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79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1_1"/>
  <p:tag name="KSO_WM_UNIT_LAYERLEVEL" val="1_1_1"/>
  <p:tag name="KSO_WM_UNIT_ID" val="custom20184557_8*l_h_i*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2_1"/>
  <p:tag name="KSO_WM_UNIT_LAYERLEVEL" val="1_1_1"/>
  <p:tag name="KSO_WM_UNIT_VALUE" val="24"/>
  <p:tag name="KSO_WM_UNIT_HIGHLIGHT" val="0"/>
  <p:tag name="KSO_WM_UNIT_COMPATIBLE" val="0"/>
  <p:tag name="KSO_WM_UNIT_ID" val="custom20184557_8*l_h_f*1_2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81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2_1"/>
  <p:tag name="KSO_WM_UNIT_LAYERLEVEL" val="1_1_1"/>
  <p:tag name="KSO_WM_UNIT_VALUE" val="10"/>
  <p:tag name="KSO_WM_UNIT_HIGHLIGHT" val="0"/>
  <p:tag name="KSO_WM_UNIT_COMPATIBLE" val="0"/>
  <p:tag name="KSO_WM_UNIT_ID" val="custom20184557_8*l_h_a*1_2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82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2_1"/>
  <p:tag name="KSO_WM_UNIT_LAYERLEVEL" val="1_1_1"/>
  <p:tag name="KSO_WM_UNIT_ID" val="custom20184557_8*l_h_i*1_2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3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3_1"/>
  <p:tag name="KSO_WM_UNIT_LAYERLEVEL" val="1_1_1"/>
  <p:tag name="KSO_WM_UNIT_VALUE" val="24"/>
  <p:tag name="KSO_WM_UNIT_HIGHLIGHT" val="0"/>
  <p:tag name="KSO_WM_UNIT_COMPATIBLE" val="0"/>
  <p:tag name="KSO_WM_UNIT_ID" val="custom20184557_8*l_h_f*1_3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84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3_1"/>
  <p:tag name="KSO_WM_UNIT_LAYERLEVEL" val="1_1_1"/>
  <p:tag name="KSO_WM_UNIT_VALUE" val="10"/>
  <p:tag name="KSO_WM_UNIT_HIGHLIGHT" val="0"/>
  <p:tag name="KSO_WM_UNIT_COMPATIBLE" val="0"/>
  <p:tag name="KSO_WM_UNIT_ID" val="custom20184557_8*l_h_a*1_3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85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3_1"/>
  <p:tag name="KSO_WM_UNIT_LAYERLEVEL" val="1_1_1"/>
  <p:tag name="KSO_WM_UNIT_ID" val="custom20184557_8*l_h_i*1_3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6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f"/>
  <p:tag name="KSO_WM_UNIT_INDEX" val="1_4_1"/>
  <p:tag name="KSO_WM_UNIT_LAYERLEVEL" val="1_1_1"/>
  <p:tag name="KSO_WM_UNIT_VALUE" val="24"/>
  <p:tag name="KSO_WM_UNIT_HIGHLIGHT" val="0"/>
  <p:tag name="KSO_WM_UNIT_COMPATIBLE" val="0"/>
  <p:tag name="KSO_WM_UNIT_ID" val="custom20184557_8*l_h_f*1_4_1"/>
  <p:tag name="KSO_WM_DIAGRAM_GROUP_CODE" val="l1-1"/>
  <p:tag name="KSO_WM_UNIT_PRESET_TEXT" val="Lorem ipsum dolor sit amet, consectetur adipisicing elit.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87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a"/>
  <p:tag name="KSO_WM_UNIT_INDEX" val="1_4_1"/>
  <p:tag name="KSO_WM_UNIT_LAYERLEVEL" val="1_1_1"/>
  <p:tag name="KSO_WM_UNIT_VALUE" val="10"/>
  <p:tag name="KSO_WM_UNIT_HIGHLIGHT" val="0"/>
  <p:tag name="KSO_WM_UNIT_COMPATIBLE" val="0"/>
  <p:tag name="KSO_WM_UNIT_ID" val="custom20184557_8*l_h_a*1_4_1"/>
  <p:tag name="KSO_WM_DIAGRAM_GROUP_CODE" val="l1-1"/>
  <p:tag name="KSO_WM_UNIT_ISCONTENTSTITLE" val="0"/>
  <p:tag name="KSO_WM_UNIT_PRESET_TEXT" val="LOREM IPSUM"/>
  <p:tag name="KSO_WM_UNIT_NOCLEAR" val="0"/>
  <p:tag name="KSO_WM_UNIT_DIAGRAM_ISNUMVISUAL" val="0"/>
  <p:tag name="KSO_WM_UNIT_DIAGRAM_ISREFERUNIT" val="0"/>
  <p:tag name="KSO_WM_UNIT_TEXT_FILL_FORE_SCHEMECOLOR_INDEX" val="13"/>
  <p:tag name="KSO_WM_UNIT_TEXT_FILL_TYPE" val="1"/>
  <p:tag name="KSO_WM_UNIT_USESOURCEFORMAT_APPLY" val="1"/>
</p:tagLst>
</file>

<file path=ppt/tags/tag188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l_h_i"/>
  <p:tag name="KSO_WM_UNIT_INDEX" val="1_4_1"/>
  <p:tag name="KSO_WM_UNIT_LAYERLEVEL" val="1_1_1"/>
  <p:tag name="KSO_WM_UNIT_ID" val="custom20184557_8*l_h_i*1_4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9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89.xml><?xml version="1.0" encoding="utf-8"?>
<p:tagLst xmlns:p="http://schemas.openxmlformats.org/presentationml/2006/main">
  <p:tag name="KSO_WM_TAG_VERSION" val="1.0"/>
  <p:tag name="KSO_WM_SLIDE_ITEM_CNT" val="4"/>
  <p:tag name="KSO_WM_SLIDE_LAYOUT" val="a_l"/>
  <p:tag name="KSO_WM_SLIDE_LAYOUT_CNT" val="1_1"/>
  <p:tag name="KSO_WM_SLIDE_TYPE" val="contents"/>
  <p:tag name="KSO_WM_BEAUTIFY_FLAG" val="#wm#"/>
  <p:tag name="KSO_WM_COMBINE_RELATE_SLIDE_ID" val="custom20180541_6"/>
  <p:tag name="KSO_WM_TEMPLATE_CATEGORY" val="custom"/>
  <p:tag name="KSO_WM_TEMPLATE_INDEX" val="20184557"/>
  <p:tag name="KSO_WM_SLIDE_ID" val="custom20184557_7"/>
  <p:tag name="KSO_WM_SLIDE_INDEX" val="7"/>
  <p:tag name="KSO_WM_TEMPLATE_SUBCATEGORY" val="0"/>
  <p:tag name="KSO_WM_DIAGRAM_GROUP_CODE" val="l1-1"/>
  <p:tag name="KSO_WM_SLIDE_SUBTYPE" val="diag"/>
  <p:tag name="KSO_WM_SLIDE_DIAGTYPE" val="l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DIAGRAM_GROUP_CODE" val="l1-1"/>
  <p:tag name="KSO_WM_TAG_VERSION" val="1.0"/>
  <p:tag name="KSO_WM_BEAUTIFY_FLAG" val="#wm#"/>
  <p:tag name="KSO_WM_UNIT_TYPE" val="i"/>
  <p:tag name="KSO_WM_UNIT_ID" val="custom20184557_7*i*0"/>
  <p:tag name="KSO_WM_TEMPLATE_CATEGORY" val="custom"/>
  <p:tag name="KSO_WM_TEMPLATE_INDEX" val="20184557"/>
  <p:tag name="KSO_WM_UNIT_INDEX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91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VALUE" val="5"/>
  <p:tag name="KSO_WM_UNIT_ISCONTENTSTITLE" val="1"/>
  <p:tag name="KSO_WM_UNIT_HIGHLIGHT" val="0"/>
  <p:tag name="KSO_WM_UNIT_COMPATIBLE" val="0"/>
  <p:tag name="KSO_WM_DIAGRAM_GROUP_CODE" val="l1-1"/>
  <p:tag name="KSO_WM_UNIT_ID" val="custom20184557_7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92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8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19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2_4"/>
  <p:tag name="KSO_WM_UNIT_ID" val="diagram20169088_3*l_h_i*1_2_4"/>
  <p:tag name="KSO_WM_UNIT_LAYERLEVEL" val="1_1_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3_4"/>
  <p:tag name="KSO_WM_UNIT_ID" val="diagram20169088_3*l_h_i*1_3_4"/>
  <p:tag name="KSO_WM_UNIT_LAYERLEVEL" val="1_1_1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9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1_3"/>
  <p:tag name="KSO_WM_UNIT_ID" val="diagram20169088_3*l_h_i*1_1_3"/>
  <p:tag name="KSO_WM_UNIT_LAYERLEVEL" val="1_1_1"/>
  <p:tag name="KSO_WM_UNIT_LINE_FORE_SCHEMECOLOR_INDEX" val="5"/>
  <p:tag name="KSO_WM_UNIT_LINE_FILL_TYPE" val="2"/>
  <p:tag name="KSO_WM_UNIT_USESOURCEFORMAT_APPLY" val="1"/>
</p:tagLst>
</file>

<file path=ppt/tags/tag19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2_3"/>
  <p:tag name="KSO_WM_UNIT_ID" val="diagram20169088_3*l_h_i*1_2_3"/>
  <p:tag name="KSO_WM_UNIT_LAYERLEVEL" val="1_1_1"/>
  <p:tag name="KSO_WM_UNIT_LINE_FORE_SCHEMECOLOR_INDEX" val="6"/>
  <p:tag name="KSO_WM_UNIT_LINE_FILL_TYPE" val="2"/>
  <p:tag name="KSO_WM_UNIT_USESOURCEFORMAT_APPLY" val="1"/>
</p:tagLst>
</file>

<file path=ppt/tags/tag19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3_1"/>
  <p:tag name="KSO_WM_UNIT_ID" val="diagram20169088_3*l_h_i*1_3_1"/>
  <p:tag name="KSO_WM_UNIT_LAYERLEVEL" val="1_1_1"/>
  <p:tag name="KSO_WM_UNIT_LINE_FORE_SCHEMECOLOR_INDEX" val="7"/>
  <p:tag name="KSO_WM_UNIT_LINE_FILL_TYPE" val="2"/>
  <p:tag name="KSO_WM_UNIT_USESOURCEFORMAT_APPLY" val="1"/>
</p:tagLst>
</file>

<file path=ppt/tags/tag19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1_1"/>
  <p:tag name="KSO_WM_UNIT_ID" val="diagram20169088_3*l_h_i*1_1_1"/>
  <p:tag name="KSO_WM_UNIT_LAYERLEVEL" val="1_1_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2_1"/>
  <p:tag name="KSO_WM_UNIT_ID" val="diagram20169088_3*l_h_i*1_2_1"/>
  <p:tag name="KSO_WM_UNIT_LAYERLEVEL" val="1_1_1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3_2"/>
  <p:tag name="KSO_WM_UNIT_ID" val="diagram20169088_3*l_h_i*1_3_2"/>
  <p:tag name="KSO_WM_UNIT_LAYERLEVEL" val="1_1_1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0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1_2"/>
  <p:tag name="KSO_WM_UNIT_ID" val="diagram20169088_3*l_h_i*1_1_2"/>
  <p:tag name="KSO_WM_UNIT_LAYERLEVEL" val="1_1_1"/>
  <p:tag name="KSO_WM_UNIT_FILL_FORE_SCHEMECOLOR_INDEX" val="14"/>
  <p:tag name="KSO_WM_UNIT_FILL_TYPE" val="1"/>
  <p:tag name="KSO_WM_UNIT_USESOURCEFORMAT_APPLY" val="1"/>
</p:tagLst>
</file>

<file path=ppt/tags/tag20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2_2"/>
  <p:tag name="KSO_WM_UNIT_ID" val="diagram20169088_3*l_h_i*1_2_2"/>
  <p:tag name="KSO_WM_UNIT_LAYERLEVEL" val="1_1_1"/>
  <p:tag name="KSO_WM_UNIT_FILL_FORE_SCHEMECOLOR_INDEX" val="14"/>
  <p:tag name="KSO_WM_UNIT_FILL_TYPE" val="1"/>
  <p:tag name="KSO_WM_UNIT_USESOURCEFORMAT_APPLY" val="1"/>
</p:tagLst>
</file>

<file path=ppt/tags/tag20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3_3"/>
  <p:tag name="KSO_WM_UNIT_ID" val="diagram20169088_3*l_h_i*1_3_3"/>
  <p:tag name="KSO_WM_UNIT_LAYERLEVEL" val="1_1_1"/>
  <p:tag name="KSO_WM_UNIT_FILL_FORE_SCHEMECOLOR_INDEX" val="14"/>
  <p:tag name="KSO_WM_UNIT_FILL_TYPE" val="1"/>
  <p:tag name="KSO_WM_UNIT_USESOURCEFORMAT_APPLY" val="1"/>
</p:tagLst>
</file>

<file path=ppt/tags/tag20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UNIT_TYPE" val="l_h_a"/>
  <p:tag name="KSO_WM_UNIT_INDEX" val="1_1_1"/>
  <p:tag name="KSO_WM_UNIT_LAYERLEVEL" val="1_1_1"/>
  <p:tag name="KSO_WM_UNIT_VALUE" val="16"/>
  <p:tag name="KSO_WM_UNIT_HIGHLIGHT" val="0"/>
  <p:tag name="KSO_WM_UNIT_COMPATIBLE" val="0"/>
  <p:tag name="KSO_WM_UNIT_CLEAR" val="0"/>
  <p:tag name="KSO_WM_DIAGRAM_GROUP_CODE" val="l1-1"/>
  <p:tag name="KSO_WM_UNIT_ID" val="diagram20169088_3*l_h_a*1_1_1"/>
  <p:tag name="KSO_WM_UNIT_PRESET_TEXT" val="请替换标题"/>
  <p:tag name="KSO_WM_UNIT_TEXT_FILL_FORE_SCHEMECOLOR_INDEX" val="5"/>
  <p:tag name="KSO_WM_UNIT_TEXT_FILL_TYPE" val="1"/>
  <p:tag name="KSO_WM_UNIT_USESOURCEFORMAT_APPLY" val="1"/>
</p:tagLst>
</file>

<file path=ppt/tags/tag20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UNIT_TYPE" val="l_h_a"/>
  <p:tag name="KSO_WM_UNIT_INDEX" val="1_2_1"/>
  <p:tag name="KSO_WM_UNIT_LAYERLEVEL" val="1_1_1"/>
  <p:tag name="KSO_WM_UNIT_VALUE" val="16"/>
  <p:tag name="KSO_WM_UNIT_HIGHLIGHT" val="0"/>
  <p:tag name="KSO_WM_UNIT_COMPATIBLE" val="0"/>
  <p:tag name="KSO_WM_UNIT_CLEAR" val="0"/>
  <p:tag name="KSO_WM_DIAGRAM_GROUP_CODE" val="l1-1"/>
  <p:tag name="KSO_WM_UNIT_ID" val="diagram20169088_3*l_h_a*1_2_1"/>
  <p:tag name="KSO_WM_UNIT_PRESET_TEXT" val="请替换标题"/>
  <p:tag name="KSO_WM_UNIT_TEXT_FILL_FORE_SCHEMECOLOR_INDEX" val="15"/>
  <p:tag name="KSO_WM_UNIT_TEXT_FILL_TYPE" val="1"/>
  <p:tag name="KSO_WM_UNIT_USESOURCEFORMAT_APPLY" val="1"/>
</p:tagLst>
</file>

<file path=ppt/tags/tag20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UNIT_TYPE" val="l_h_a"/>
  <p:tag name="KSO_WM_UNIT_INDEX" val="1_3_1"/>
  <p:tag name="KSO_WM_UNIT_LAYERLEVEL" val="1_1_1"/>
  <p:tag name="KSO_WM_UNIT_VALUE" val="16"/>
  <p:tag name="KSO_WM_UNIT_HIGHLIGHT" val="0"/>
  <p:tag name="KSO_WM_UNIT_COMPATIBLE" val="0"/>
  <p:tag name="KSO_WM_UNIT_CLEAR" val="0"/>
  <p:tag name="KSO_WM_DIAGRAM_GROUP_CODE" val="l1-1"/>
  <p:tag name="KSO_WM_UNIT_ID" val="diagram20169088_3*l_h_a*1_3_1"/>
  <p:tag name="KSO_WM_UNIT_PRESET_TEXT" val="请替换标题"/>
  <p:tag name="KSO_WM_UNIT_TEXT_FILL_FORE_SCHEMECOLOR_INDEX" val="7"/>
  <p:tag name="KSO_WM_UNIT_TEXT_FILL_TYPE" val="1"/>
  <p:tag name="KSO_WM_UNIT_USESOURCEFORMAT_APPLY" val="1"/>
</p:tagLst>
</file>

<file path=ppt/tags/tag20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69088"/>
  <p:tag name="KSO_WM_DIAGRAM_GROUP_CODE" val="l1-1"/>
  <p:tag name="KSO_WM_UNIT_TYPE" val="l_h_i"/>
  <p:tag name="KSO_WM_UNIT_INDEX" val="1_1_4"/>
  <p:tag name="KSO_WM_UNIT_ID" val="diagram20169088_3*l_h_i*1_1_4"/>
  <p:tag name="KSO_WM_UNIT_LAYERLEVEL" val="1_1_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08.xml><?xml version="1.0" encoding="utf-8"?>
<p:tagLst xmlns:p="http://schemas.openxmlformats.org/presentationml/2006/main">
  <p:tag name="KSO_WM_TAG_VERSION" val="1.0"/>
  <p:tag name="KSO_WM_SLIDE_ITEM_CNT" val="3"/>
  <p:tag name="KSO_WM_SLIDE_LAYOUT" val="a_l"/>
  <p:tag name="KSO_WM_SLIDE_LAYOUT_CNT" val="1_1"/>
  <p:tag name="KSO_WM_SLIDE_TYPE" val="contents"/>
  <p:tag name="KSO_WM_BEAUTIFY_FLAG" val="#wm#"/>
  <p:tag name="KSO_WM_COMBINE_RELATE_SLIDE_ID" val="custom20180541_6"/>
  <p:tag name="KSO_WM_TEMPLATE_CATEGORY" val="custom"/>
  <p:tag name="KSO_WM_TEMPLATE_INDEX" val="20184557"/>
  <p:tag name="KSO_WM_SLIDE_ID" val="custom20184557_7"/>
  <p:tag name="KSO_WM_SLIDE_INDEX" val="7"/>
  <p:tag name="KSO_WM_TEMPLATE_SUBCATEGORY" val="0"/>
  <p:tag name="KSO_WM_DIAGRAM_GROUP_CODE" val="l1-1"/>
  <p:tag name="KSO_WM_SLIDE_SUBTYPE" val="diag"/>
  <p:tag name="KSO_WM_SLIDE_DIAGTYPE" val="l"/>
</p:tagLst>
</file>

<file path=ppt/tags/tag209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LAYERLEVEL" val="1"/>
  <p:tag name="KSO_WM_UNIT_ISCONTENTSTITLE" val="1"/>
  <p:tag name="KSO_WM_UNIT_VALUE" val="5"/>
  <p:tag name="KSO_WM_UNIT_HIGHLIGHT" val="0"/>
  <p:tag name="KSO_WM_UNIT_COMPATIBLE" val="0"/>
  <p:tag name="KSO_WM_DIAGRAM_GROUP_CODE" val="l1-1"/>
  <p:tag name="KSO_WM_UNIT_ID" val="custom20184557_8*a*1"/>
  <p:tag name="KSO_WM_UNIT_PRESET_TEXT" val="contents"/>
  <p:tag name="KSO_WM_UNIT_NOCLEAR" val="0"/>
  <p:tag name="KSO_WM_UNIT_DIAGRAM_ISNUMVISUAL" val="0"/>
  <p:tag name="KSO_WM_UNIT_DIAGRAM_ISREFERUNIT" val="0"/>
  <p:tag name="KSO_WM_UNIT_TEXT_FILL_FORE_SCHEMECOLOR_INDEX" val="14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7"/>
</p:tagLst>
</file>

<file path=ppt/tags/tag211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a"/>
  <p:tag name="KSO_WM_UNIT_INDEX" val="1"/>
  <p:tag name="KSO_WM_UNIT_ID" val="custom20184557_22*a*1"/>
  <p:tag name="KSO_WM_UNIT_LAYERLEVEL" val="1"/>
  <p:tag name="KSO_WM_UNIT_VALUE" val="5"/>
  <p:tag name="KSO_WM_UNIT_ISCONTENTSTITLE" val="0"/>
  <p:tag name="KSO_WM_UNIT_HIGHLIGHT" val="0"/>
  <p:tag name="KSO_WM_UNIT_COMPATIBLE" val="0"/>
  <p:tag name="KSO_WM_UNIT_PRESET_TEXT" val="谢谢观看"/>
  <p:tag name="KSO_WM_UNIT_NOCLEAR" val="0"/>
  <p:tag name="KSO_WM_UNIT_DIAGRAM_ISNUMVISUAL" val="0"/>
  <p:tag name="KSO_WM_UNIT_DIAGRAM_ISREFERUNIT" val="0"/>
</p:tagLst>
</file>

<file path=ppt/tags/tag212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TYPE" val="b"/>
  <p:tag name="KSO_WM_UNIT_INDEX" val="1"/>
  <p:tag name="KSO_WM_UNIT_ID" val="custom20184557_22*b*1"/>
  <p:tag name="KSO_WM_UNIT_LAYERLEVEL" val="1"/>
  <p:tag name="KSO_WM_UNIT_VALUE" val="7"/>
  <p:tag name="KSO_WM_UNIT_ISCONTENTSTITLE" val="0"/>
  <p:tag name="KSO_WM_UNIT_HIGHLIGHT" val="0"/>
  <p:tag name="KSO_WM_UNIT_COMPATIBLE" val="0"/>
  <p:tag name="KSO_WM_UNIT_PRESET_TEXT" val="THANK YOU"/>
  <p:tag name="KSO_WM_UNIT_NOCLEAR" val="0"/>
  <p:tag name="KSO_WM_UNIT_DIAGRAM_ISNUMVISUAL" val="0"/>
  <p:tag name="KSO_WM_UNIT_DIAGRAM_ISREFERUNIT" val="0"/>
</p:tagLst>
</file>

<file path=ppt/tags/tag213.xml><?xml version="1.0" encoding="utf-8"?>
<p:tagLst xmlns:p="http://schemas.openxmlformats.org/presentationml/2006/main">
  <p:tag name="KSO_WM_TAG_VERSION" val="1.0"/>
  <p:tag name="KSO_WM_SLIDE_ITEM_CNT" val="0"/>
  <p:tag name="KSO_WM_SLIDE_LAYOUT" val="a_b"/>
  <p:tag name="KSO_WM_SLIDE_LAYOUT_CNT" val="1_1"/>
  <p:tag name="KSO_WM_SLIDE_TYPE" val="endPage"/>
  <p:tag name="KSO_WM_BEAUTIFY_FLAG" val="#wm#"/>
  <p:tag name="KSO_WM_COMBINE_RELATE_SLIDE_ID" val="background20180947_12"/>
  <p:tag name="KSO_WM_TEMPLATE_CATEGORY" val="custom"/>
  <p:tag name="KSO_WM_TEMPLATE_INDEX" val="20184557"/>
  <p:tag name="KSO_WM_SLIDE_ID" val="custom20184557_22"/>
  <p:tag name="KSO_WM_SLIDE_INDEX" val="22"/>
  <p:tag name="KSO_WM_TEMPLATE_SUBCATEGORY" val="0"/>
  <p:tag name="KSO_WM_SLIDE_SUBTYPE" val="pureTxt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LARGE_SHAPE" val="1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4557"/>
</p:tagLst>
</file>

<file path=ppt/tags/tag93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4557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84557"/>
  <p:tag name="KSO_WM_TEMPLATE_SUBCATEGORY" val="0"/>
  <p:tag name="KSO_WM_TEMPLATE_THUMBS_INDEX" val="1、7、11、14、18、19、22"/>
</p:tagLst>
</file>

<file path=ppt/tags/tag98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1"/>
  <p:tag name="KSO_WM_UNIT_LAYERLEVEL" val="1"/>
  <p:tag name="KSO_WM_UNIT_INDEX" val="1"/>
  <p:tag name="KSO_WM_UNIT_TYPE" val="a"/>
  <p:tag name="KSO_WM_UNIT_ID" val="custom20184557_5*a*1"/>
  <p:tag name="KSO_WM_UNIT_PRESET_TEXT" val="LOREM IPSUM DOLOR"/>
  <p:tag name="KSO_WM_UNIT_NOCLEAR" val="0"/>
  <p:tag name="KSO_WM_UNIT_DIAGRAM_ISNUMVISUAL" val="0"/>
  <p:tag name="KSO_WM_UNIT_DIAGRAM_ISREFERUNIT" val="0"/>
</p:tagLst>
</file>

<file path=ppt/tags/tag99.xml><?xml version="1.0" encoding="utf-8"?>
<p:tagLst xmlns:p="http://schemas.openxmlformats.org/presentationml/2006/main">
  <p:tag name="KSO_WM_TEMPLATE_CATEGORY" val="custom"/>
  <p:tag name="KSO_WM_TEMPLATE_INDEX" val="20184557"/>
  <p:tag name="KSO_WM_TAG_VERSION" val="1.0"/>
  <p:tag name="KSO_WM_BEAUTIFY_FLAG" val="#wm#"/>
  <p:tag name="KSO_WM_UNIT_COMPATIBLE" val="0"/>
  <p:tag name="KSO_WM_UNIT_HIGHLIGHT" val="0"/>
  <p:tag name="KSO_WM_UNIT_VALUE" val="86"/>
  <p:tag name="KSO_WM_UNIT_LAYERLEVEL" val="1"/>
  <p:tag name="KSO_WM_UNIT_INDEX" val="1"/>
  <p:tag name="KSO_WM_UNIT_TYPE" val="f"/>
  <p:tag name="KSO_WM_UNIT_ID" val="custom20184557_5*f*1"/>
  <p:tag name="KSO_WM_UNIT_PRESET_TEXT" val="Lorem ipsum dolor sit amet, consectetur adipisicing elit."/>
  <p:tag name="KSO_WM_UNIT_NOCLEAR" val="0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1_Office 主题​​">
  <a:themeElements>
    <a:clrScheme name="自定义 103">
      <a:dk1>
        <a:srgbClr val="2B4D8A"/>
      </a:dk1>
      <a:lt1>
        <a:srgbClr val="FFFFFF"/>
      </a:lt1>
      <a:dk2>
        <a:srgbClr val="8FAADC"/>
      </a:dk2>
      <a:lt2>
        <a:srgbClr val="FFFFFF"/>
      </a:lt2>
      <a:accent1>
        <a:srgbClr val="2F5597"/>
      </a:accent1>
      <a:accent2>
        <a:srgbClr val="5B9BD5"/>
      </a:accent2>
      <a:accent3>
        <a:srgbClr val="4472C4"/>
      </a:accent3>
      <a:accent4>
        <a:srgbClr val="000000"/>
      </a:accent4>
      <a:accent5>
        <a:srgbClr val="2F5597"/>
      </a:accent5>
      <a:accent6>
        <a:srgbClr val="FFFFFF"/>
      </a:accent6>
      <a:hlink>
        <a:srgbClr val="0563C1"/>
      </a:hlink>
      <a:folHlink>
        <a:srgbClr val="954F72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WPS 演示</Application>
  <PresentationFormat>宽屏</PresentationFormat>
  <Paragraphs>170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Arial</vt:lpstr>
      <vt:lpstr>黑体</vt:lpstr>
      <vt:lpstr>Calibri</vt:lpstr>
      <vt:lpstr>微软雅黑</vt:lpstr>
      <vt:lpstr>Arial Unicode MS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谢谢·敬请批评指正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IAN张和平</cp:lastModifiedBy>
  <cp:revision>80</cp:revision>
  <dcterms:created xsi:type="dcterms:W3CDTF">2019-07-01T09:45:00Z</dcterms:created>
  <dcterms:modified xsi:type="dcterms:W3CDTF">2019-07-02T03:02:29Z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