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756" r:id="rId5"/>
    <p:sldId id="784" r:id="rId6"/>
    <p:sldId id="806" r:id="rId7"/>
    <p:sldId id="786" r:id="rId8"/>
    <p:sldId id="787" r:id="rId9"/>
    <p:sldId id="788" r:id="rId10"/>
    <p:sldId id="807" r:id="rId11"/>
    <p:sldId id="798" r:id="rId12"/>
    <p:sldId id="801" r:id="rId13"/>
    <p:sldId id="804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2A9"/>
    <a:srgbClr val="F8DFD2"/>
    <a:srgbClr val="C3E0D3"/>
    <a:srgbClr val="A8E48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402" y="-1608"/>
      </p:cViewPr>
      <p:guideLst>
        <p:guide orient="horz" pos="20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C63C8-D726-4D8C-9A36-F5E3CC48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5590" y="115570"/>
            <a:ext cx="2950845" cy="668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1544-3353-4B8A-BDF9-8BA847236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EB8F-7BB9-4A20-A457-4B1424C4BDB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185275" y="67310"/>
            <a:ext cx="2956560" cy="670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526665" y="-1623060"/>
            <a:ext cx="5568950" cy="106229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57230" y="91"/>
            <a:ext cx="4134238" cy="5676698"/>
          </a:xfrm>
          <a:prstGeom prst="rect">
            <a:avLst/>
          </a:prstGeom>
        </p:spPr>
      </p:pic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4411419" y="3891316"/>
            <a:ext cx="5497314" cy="40064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11275" y="1721485"/>
            <a:ext cx="7806055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spc="600" noProof="0" dirty="0">
                <a:solidFill>
                  <a:srgbClr val="87C2A9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“</a:t>
            </a:r>
            <a:r>
              <a:rPr lang="zh-CN" altLang="en-US" sz="5400" spc="600" noProof="0" dirty="0">
                <a:solidFill>
                  <a:srgbClr val="87C2A9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浇树浇根，润心育人”</a:t>
            </a:r>
            <a:br>
              <a:rPr lang="zh-CN" altLang="en-US" sz="5400" spc="600" noProof="0" dirty="0">
                <a:solidFill>
                  <a:srgbClr val="87C2A9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</a:br>
            <a:r>
              <a:rPr lang="zh-CN" altLang="en-US" sz="5400" spc="600" noProof="0" dirty="0">
                <a:solidFill>
                  <a:srgbClr val="87C2A9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  ——以大学生心理健康教育为依托，探索心理育人的新模式</a:t>
            </a:r>
            <a:endParaRPr lang="zh-CN" altLang="en-US" sz="5400" spc="600" noProof="0" dirty="0">
              <a:solidFill>
                <a:srgbClr val="87C2A9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36235" y="5031555"/>
            <a:ext cx="3381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noProof="0" dirty="0">
                <a:latin typeface="华文新魏" panose="02010800040101010101" charset="-122"/>
                <a:ea typeface="华文新魏" panose="02010800040101010101" charset="-122"/>
              </a:rPr>
              <a:t>汇报人</a:t>
            </a:r>
            <a:r>
              <a:rPr lang="zh-CN" altLang="en-US" sz="2400" noProof="0" dirty="0" smtClean="0">
                <a:latin typeface="华文新魏" panose="02010800040101010101" charset="-122"/>
                <a:ea typeface="华文新魏" panose="02010800040101010101" charset="-122"/>
              </a:rPr>
              <a:t>：张颖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"/>
            <a:ext cx="2850515" cy="6705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cover dir="r"/>
      </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221740" y="253365"/>
            <a:ext cx="5783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2.4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有效心理育人模式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8" name="矩形 27"/>
          <p:cNvSpPr>
            <a:spLocks noChangeArrowheads="1"/>
          </p:cNvSpPr>
          <p:nvPr/>
        </p:nvSpPr>
        <p:spPr bwMode="auto">
          <a:xfrm>
            <a:off x="1363980" y="1628775"/>
            <a:ext cx="915606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构建教育教学、实践活动、咨询服务、预防干预、状态监测、平台保障“六位一体”的心理育人体系，切实提高我校师生心理健康水平。</a:t>
            </a:r>
            <a:endParaRPr lang="zh-CN" altLang="en-US" sz="3200"/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675" y="114300"/>
            <a:ext cx="2956560" cy="67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433484" y="-508000"/>
            <a:ext cx="5325032" cy="798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75912"/>
            <a:ext cx="4470400" cy="55820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37545" y="-14514"/>
            <a:ext cx="4134238" cy="5676698"/>
          </a:xfrm>
          <a:prstGeom prst="rect">
            <a:avLst/>
          </a:prstGeom>
        </p:spPr>
      </p:pic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4411419" y="3891316"/>
            <a:ext cx="5497314" cy="40064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28483" y="2720173"/>
            <a:ext cx="558901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谢谢！</a:t>
            </a: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2850197" y="2018715"/>
            <a:ext cx="660717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站酷快乐体2016修订版" panose="02010600030101010101" pitchFamily="2" charset="-122"/>
              </a:rPr>
              <a:t>1 </a:t>
            </a:r>
            <a:r>
              <a:rPr kumimoji="0" lang="zh-CN" altLang="en-US" sz="540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站酷快乐体2016修订版" panose="02010600030101010101" pitchFamily="2" charset="-122"/>
              </a:rPr>
              <a:t>全员协同心理育人</a:t>
            </a:r>
            <a:endParaRPr kumimoji="0" lang="zh-CN" altLang="en-US" sz="540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233646">
            <a:off x="5386450" y="454387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525075" y="3167470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040" y="198120"/>
            <a:ext cx="2956560" cy="67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81356" y="252858"/>
            <a:ext cx="39719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1.1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学校制度保障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2776220" y="1949450"/>
            <a:ext cx="819213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sz="3200" dirty="0">
                <a:solidFill>
                  <a:srgbClr val="4E4E4E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学工部与院系</a:t>
            </a:r>
            <a:r>
              <a:rPr sz="3200" dirty="0">
                <a:solidFill>
                  <a:srgbClr val="4E4E4E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的联动，从新生入学时的心理健康普查、重点学生的关注、心理委员的培训到辅导员参与心理咨询工作</a:t>
            </a:r>
            <a:r>
              <a:rPr lang="zh-CN" sz="3200" dirty="0">
                <a:solidFill>
                  <a:srgbClr val="4E4E4E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</a:t>
            </a:r>
            <a:r>
              <a:rPr sz="32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逐步</a:t>
            </a:r>
            <a:r>
              <a:rPr lang="zh-CN" sz="32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形成</a:t>
            </a:r>
            <a:r>
              <a:rPr sz="32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了“学校—</a:t>
            </a:r>
            <a:r>
              <a:rPr lang="zh-CN" sz="32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院系</a:t>
            </a:r>
            <a:r>
              <a:rPr sz="32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—班级—宿舍”四级心理健康教育工作网络</a:t>
            </a:r>
            <a:r>
              <a:rPr lang="zh-CN" sz="32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endParaRPr lang="zh-CN" sz="3200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ts val="2000"/>
              </a:lnSpc>
              <a:defRPr/>
            </a:pPr>
            <a:endParaRPr lang="zh-CN" altLang="en-US" sz="3200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879188" y="140011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四级心理育人网络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776220" y="4550410"/>
            <a:ext cx="5398135" cy="549910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多元心理教育教学体系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2632710" y="5144135"/>
            <a:ext cx="8016875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3200">
                <a:solidFill>
                  <a:srgbClr val="4E4E4E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面向全校学生开设大学生心理健康教育必修课、</a:t>
            </a:r>
            <a:r>
              <a:rPr lang="zh-CN" sz="3200">
                <a:solidFill>
                  <a:srgbClr val="4E4E4E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心理学</a:t>
            </a:r>
            <a:r>
              <a:rPr sz="3200">
                <a:solidFill>
                  <a:srgbClr val="4E4E4E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公选课</a:t>
            </a:r>
            <a:r>
              <a:rPr lang="zh-CN" sz="3200">
                <a:solidFill>
                  <a:srgbClr val="4E4E4E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等系列课程。</a:t>
            </a:r>
            <a:endParaRPr lang="zh-CN" altLang="en-US" sz="3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42116">
            <a:off x="1550037" y="1346070"/>
            <a:ext cx="935956" cy="15003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42116">
            <a:off x="1357142" y="4683897"/>
            <a:ext cx="935956" cy="15003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675" y="114300"/>
            <a:ext cx="2956560" cy="67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49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49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49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4" grpId="0" bldLvl="0" animBg="1"/>
      <p:bldP spid="7" grpId="0" bldLvl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51560" y="252730"/>
            <a:ext cx="4112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1.2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院系主导作用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4186" y="1653352"/>
            <a:ext cx="9602999" cy="3162910"/>
            <a:chOff x="1282700" y="1928813"/>
            <a:chExt cx="9605963" cy="3163887"/>
          </a:xfrm>
        </p:grpSpPr>
        <p:grpSp>
          <p:nvGrpSpPr>
            <p:cNvPr id="2" name="Group 27"/>
            <p:cNvGrpSpPr>
              <a:grpSpLocks noChangeAspect="1"/>
            </p:cNvGrpSpPr>
            <p:nvPr/>
          </p:nvGrpSpPr>
          <p:grpSpPr bwMode="auto">
            <a:xfrm>
              <a:off x="9055100" y="1928813"/>
              <a:ext cx="1833563" cy="1658938"/>
              <a:chOff x="5587" y="1423"/>
              <a:chExt cx="1176" cy="1064"/>
            </a:xfrm>
            <a:solidFill>
              <a:srgbClr val="20558B"/>
            </a:solidFill>
          </p:grpSpPr>
          <p:sp>
            <p:nvSpPr>
              <p:cNvPr id="3" name="Freeform 28"/>
              <p:cNvSpPr/>
              <p:nvPr/>
            </p:nvSpPr>
            <p:spPr bwMode="auto">
              <a:xfrm>
                <a:off x="6389" y="1721"/>
                <a:ext cx="159" cy="27"/>
              </a:xfrm>
              <a:custGeom>
                <a:avLst/>
                <a:gdLst>
                  <a:gd name="T0" fmla="*/ 0 w 59"/>
                  <a:gd name="T1" fmla="*/ 7 h 10"/>
                  <a:gd name="T2" fmla="*/ 43 w 59"/>
                  <a:gd name="T3" fmla="*/ 1 h 10"/>
                  <a:gd name="T4" fmla="*/ 59 w 59"/>
                  <a:gd name="T5" fmla="*/ 4 h 10"/>
                  <a:gd name="T6" fmla="*/ 7 w 59"/>
                  <a:gd name="T7" fmla="*/ 10 h 10"/>
                  <a:gd name="T8" fmla="*/ 0 w 5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0">
                    <a:moveTo>
                      <a:pt x="0" y="7"/>
                    </a:moveTo>
                    <a:cubicBezTo>
                      <a:pt x="14" y="5"/>
                      <a:pt x="29" y="1"/>
                      <a:pt x="43" y="1"/>
                    </a:cubicBezTo>
                    <a:cubicBezTo>
                      <a:pt x="48" y="0"/>
                      <a:pt x="55" y="1"/>
                      <a:pt x="59" y="4"/>
                    </a:cubicBezTo>
                    <a:cubicBezTo>
                      <a:pt x="42" y="6"/>
                      <a:pt x="25" y="4"/>
                      <a:pt x="7" y="10"/>
                    </a:cubicBezTo>
                    <a:cubicBezTo>
                      <a:pt x="5" y="9"/>
                      <a:pt x="2" y="10"/>
                      <a:pt x="0" y="7"/>
                    </a:cubicBezTo>
                    <a:close/>
                  </a:path>
                </a:pathLst>
              </a:custGeom>
              <a:solidFill>
                <a:srgbClr val="C3E0D3"/>
              </a:solidFill>
              <a:ln w="9525">
                <a:solidFill>
                  <a:srgbClr val="C3E0D3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4" name="Freeform 29"/>
              <p:cNvSpPr>
                <a:spLocks noEditPoints="1"/>
              </p:cNvSpPr>
              <p:nvPr/>
            </p:nvSpPr>
            <p:spPr bwMode="auto">
              <a:xfrm>
                <a:off x="6030" y="1925"/>
                <a:ext cx="147" cy="129"/>
              </a:xfrm>
              <a:custGeom>
                <a:avLst/>
                <a:gdLst>
                  <a:gd name="T0" fmla="*/ 49 w 55"/>
                  <a:gd name="T1" fmla="*/ 16 h 48"/>
                  <a:gd name="T2" fmla="*/ 39 w 55"/>
                  <a:gd name="T3" fmla="*/ 42 h 48"/>
                  <a:gd name="T4" fmla="*/ 5 w 55"/>
                  <a:gd name="T5" fmla="*/ 34 h 48"/>
                  <a:gd name="T6" fmla="*/ 17 w 55"/>
                  <a:gd name="T7" fmla="*/ 6 h 48"/>
                  <a:gd name="T8" fmla="*/ 49 w 55"/>
                  <a:gd name="T9" fmla="*/ 16 h 48"/>
                  <a:gd name="T10" fmla="*/ 19 w 55"/>
                  <a:gd name="T11" fmla="*/ 13 h 48"/>
                  <a:gd name="T12" fmla="*/ 19 w 55"/>
                  <a:gd name="T13" fmla="*/ 13 h 48"/>
                  <a:gd name="T14" fmla="*/ 41 w 55"/>
                  <a:gd name="T15" fmla="*/ 18 h 48"/>
                  <a:gd name="T16" fmla="*/ 40 w 55"/>
                  <a:gd name="T17" fmla="*/ 24 h 48"/>
                  <a:gd name="T18" fmla="*/ 29 w 55"/>
                  <a:gd name="T19" fmla="*/ 29 h 48"/>
                  <a:gd name="T20" fmla="*/ 36 w 55"/>
                  <a:gd name="T21" fmla="*/ 38 h 48"/>
                  <a:gd name="T22" fmla="*/ 19 w 55"/>
                  <a:gd name="T23" fmla="*/ 13 h 48"/>
                  <a:gd name="T24" fmla="*/ 32 w 55"/>
                  <a:gd name="T25" fmla="*/ 20 h 48"/>
                  <a:gd name="T26" fmla="*/ 32 w 55"/>
                  <a:gd name="T27" fmla="*/ 20 h 48"/>
                  <a:gd name="T28" fmla="*/ 33 w 55"/>
                  <a:gd name="T29" fmla="*/ 22 h 48"/>
                  <a:gd name="T30" fmla="*/ 37 w 55"/>
                  <a:gd name="T31" fmla="*/ 21 h 48"/>
                  <a:gd name="T32" fmla="*/ 35 w 55"/>
                  <a:gd name="T33" fmla="*/ 19 h 48"/>
                  <a:gd name="T34" fmla="*/ 32 w 55"/>
                  <a:gd name="T35" fmla="*/ 20 h 48"/>
                  <a:gd name="T36" fmla="*/ 17 w 55"/>
                  <a:gd name="T37" fmla="*/ 23 h 48"/>
                  <a:gd name="T38" fmla="*/ 17 w 55"/>
                  <a:gd name="T39" fmla="*/ 23 h 48"/>
                  <a:gd name="T40" fmla="*/ 28 w 55"/>
                  <a:gd name="T41" fmla="*/ 25 h 48"/>
                  <a:gd name="T42" fmla="*/ 17 w 55"/>
                  <a:gd name="T43" fmla="*/ 23 h 48"/>
                  <a:gd name="T44" fmla="*/ 19 w 55"/>
                  <a:gd name="T45" fmla="*/ 36 h 48"/>
                  <a:gd name="T46" fmla="*/ 19 w 55"/>
                  <a:gd name="T47" fmla="*/ 36 h 48"/>
                  <a:gd name="T48" fmla="*/ 31 w 55"/>
                  <a:gd name="T49" fmla="*/ 35 h 48"/>
                  <a:gd name="T50" fmla="*/ 19 w 55"/>
                  <a:gd name="T51" fmla="*/ 36 h 48"/>
                  <a:gd name="T52" fmla="*/ 10 w 55"/>
                  <a:gd name="T53" fmla="*/ 26 h 48"/>
                  <a:gd name="T54" fmla="*/ 10 w 55"/>
                  <a:gd name="T55" fmla="*/ 26 h 48"/>
                  <a:gd name="T56" fmla="*/ 18 w 55"/>
                  <a:gd name="T57" fmla="*/ 29 h 48"/>
                  <a:gd name="T58" fmla="*/ 10 w 55"/>
                  <a:gd name="T59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48">
                    <a:moveTo>
                      <a:pt x="49" y="16"/>
                    </a:moveTo>
                    <a:cubicBezTo>
                      <a:pt x="49" y="27"/>
                      <a:pt x="48" y="36"/>
                      <a:pt x="39" y="42"/>
                    </a:cubicBezTo>
                    <a:cubicBezTo>
                      <a:pt x="31" y="48"/>
                      <a:pt x="10" y="41"/>
                      <a:pt x="5" y="34"/>
                    </a:cubicBezTo>
                    <a:cubicBezTo>
                      <a:pt x="0" y="25"/>
                      <a:pt x="7" y="11"/>
                      <a:pt x="17" y="6"/>
                    </a:cubicBezTo>
                    <a:cubicBezTo>
                      <a:pt x="28" y="0"/>
                      <a:pt x="41" y="6"/>
                      <a:pt x="49" y="16"/>
                    </a:cubicBezTo>
                    <a:close/>
                    <a:moveTo>
                      <a:pt x="19" y="13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7"/>
                      <a:pt x="34" y="11"/>
                      <a:pt x="41" y="18"/>
                    </a:cubicBezTo>
                    <a:cubicBezTo>
                      <a:pt x="41" y="20"/>
                      <a:pt x="42" y="22"/>
                      <a:pt x="40" y="24"/>
                    </a:cubicBezTo>
                    <a:cubicBezTo>
                      <a:pt x="36" y="26"/>
                      <a:pt x="33" y="24"/>
                      <a:pt x="29" y="29"/>
                    </a:cubicBezTo>
                    <a:cubicBezTo>
                      <a:pt x="34" y="31"/>
                      <a:pt x="37" y="33"/>
                      <a:pt x="36" y="38"/>
                    </a:cubicBezTo>
                    <a:cubicBezTo>
                      <a:pt x="55" y="24"/>
                      <a:pt x="35" y="4"/>
                      <a:pt x="19" y="13"/>
                    </a:cubicBezTo>
                    <a:close/>
                    <a:moveTo>
                      <a:pt x="32" y="20"/>
                    </a:move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3" y="21"/>
                      <a:pt x="33" y="22"/>
                    </a:cubicBezTo>
                    <a:cubicBezTo>
                      <a:pt x="34" y="21"/>
                      <a:pt x="35" y="22"/>
                      <a:pt x="37" y="21"/>
                    </a:cubicBezTo>
                    <a:cubicBezTo>
                      <a:pt x="36" y="20"/>
                      <a:pt x="36" y="19"/>
                      <a:pt x="35" y="19"/>
                    </a:cubicBezTo>
                    <a:cubicBezTo>
                      <a:pt x="34" y="20"/>
                      <a:pt x="33" y="19"/>
                      <a:pt x="32" y="20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7"/>
                      <a:pt x="24" y="27"/>
                      <a:pt x="28" y="25"/>
                    </a:cubicBezTo>
                    <a:cubicBezTo>
                      <a:pt x="24" y="22"/>
                      <a:pt x="21" y="21"/>
                      <a:pt x="17" y="23"/>
                    </a:cubicBezTo>
                    <a:close/>
                    <a:moveTo>
                      <a:pt x="19" y="36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22" y="37"/>
                      <a:pt x="32" y="42"/>
                      <a:pt x="31" y="35"/>
                    </a:cubicBezTo>
                    <a:cubicBezTo>
                      <a:pt x="27" y="38"/>
                      <a:pt x="20" y="31"/>
                      <a:pt x="19" y="36"/>
                    </a:cubicBezTo>
                    <a:close/>
                    <a:moveTo>
                      <a:pt x="10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30"/>
                      <a:pt x="15" y="31"/>
                      <a:pt x="18" y="29"/>
                    </a:cubicBezTo>
                    <a:cubicBezTo>
                      <a:pt x="16" y="27"/>
                      <a:pt x="13" y="26"/>
                      <a:pt x="10" y="26"/>
                    </a:cubicBezTo>
                    <a:close/>
                  </a:path>
                </a:pathLst>
              </a:custGeom>
              <a:solidFill>
                <a:srgbClr val="C3E0D3"/>
              </a:solidFill>
              <a:ln w="9525">
                <a:solidFill>
                  <a:srgbClr val="C3E0D3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5" name="Freeform 30"/>
              <p:cNvSpPr>
                <a:spLocks noEditPoints="1"/>
              </p:cNvSpPr>
              <p:nvPr/>
            </p:nvSpPr>
            <p:spPr bwMode="auto">
              <a:xfrm>
                <a:off x="5804" y="1423"/>
                <a:ext cx="959" cy="844"/>
              </a:xfrm>
              <a:custGeom>
                <a:avLst/>
                <a:gdLst>
                  <a:gd name="T0" fmla="*/ 53 w 357"/>
                  <a:gd name="T1" fmla="*/ 252 h 314"/>
                  <a:gd name="T2" fmla="*/ 0 w 357"/>
                  <a:gd name="T3" fmla="*/ 121 h 314"/>
                  <a:gd name="T4" fmla="*/ 356 w 357"/>
                  <a:gd name="T5" fmla="*/ 0 h 314"/>
                  <a:gd name="T6" fmla="*/ 259 w 357"/>
                  <a:gd name="T7" fmla="*/ 218 h 314"/>
                  <a:gd name="T8" fmla="*/ 348 w 357"/>
                  <a:gd name="T9" fmla="*/ 9 h 314"/>
                  <a:gd name="T10" fmla="*/ 345 w 357"/>
                  <a:gd name="T11" fmla="*/ 18 h 314"/>
                  <a:gd name="T12" fmla="*/ 315 w 357"/>
                  <a:gd name="T13" fmla="*/ 24 h 314"/>
                  <a:gd name="T14" fmla="*/ 342 w 357"/>
                  <a:gd name="T15" fmla="*/ 36 h 314"/>
                  <a:gd name="T16" fmla="*/ 312 w 357"/>
                  <a:gd name="T17" fmla="*/ 40 h 314"/>
                  <a:gd name="T18" fmla="*/ 322 w 357"/>
                  <a:gd name="T19" fmla="*/ 48 h 314"/>
                  <a:gd name="T20" fmla="*/ 332 w 357"/>
                  <a:gd name="T21" fmla="*/ 59 h 314"/>
                  <a:gd name="T22" fmla="*/ 293 w 357"/>
                  <a:gd name="T23" fmla="*/ 23 h 314"/>
                  <a:gd name="T24" fmla="*/ 287 w 357"/>
                  <a:gd name="T25" fmla="*/ 22 h 314"/>
                  <a:gd name="T26" fmla="*/ 133 w 357"/>
                  <a:gd name="T27" fmla="*/ 263 h 314"/>
                  <a:gd name="T28" fmla="*/ 188 w 357"/>
                  <a:gd name="T29" fmla="*/ 92 h 314"/>
                  <a:gd name="T30" fmla="*/ 322 w 357"/>
                  <a:gd name="T31" fmla="*/ 67 h 314"/>
                  <a:gd name="T32" fmla="*/ 315 w 357"/>
                  <a:gd name="T33" fmla="*/ 92 h 314"/>
                  <a:gd name="T34" fmla="*/ 295 w 357"/>
                  <a:gd name="T35" fmla="*/ 77 h 314"/>
                  <a:gd name="T36" fmla="*/ 308 w 357"/>
                  <a:gd name="T37" fmla="*/ 89 h 314"/>
                  <a:gd name="T38" fmla="*/ 208 w 357"/>
                  <a:gd name="T39" fmla="*/ 99 h 314"/>
                  <a:gd name="T40" fmla="*/ 204 w 357"/>
                  <a:gd name="T41" fmla="*/ 100 h 314"/>
                  <a:gd name="T42" fmla="*/ 299 w 357"/>
                  <a:gd name="T43" fmla="*/ 87 h 314"/>
                  <a:gd name="T44" fmla="*/ 232 w 357"/>
                  <a:gd name="T45" fmla="*/ 121 h 314"/>
                  <a:gd name="T46" fmla="*/ 232 w 357"/>
                  <a:gd name="T47" fmla="*/ 121 h 314"/>
                  <a:gd name="T48" fmla="*/ 240 w 357"/>
                  <a:gd name="T49" fmla="*/ 146 h 314"/>
                  <a:gd name="T50" fmla="*/ 270 w 357"/>
                  <a:gd name="T51" fmla="*/ 123 h 314"/>
                  <a:gd name="T52" fmla="*/ 212 w 357"/>
                  <a:gd name="T53" fmla="*/ 110 h 314"/>
                  <a:gd name="T54" fmla="*/ 257 w 357"/>
                  <a:gd name="T55" fmla="*/ 138 h 314"/>
                  <a:gd name="T56" fmla="*/ 238 w 357"/>
                  <a:gd name="T57" fmla="*/ 182 h 314"/>
                  <a:gd name="T58" fmla="*/ 251 w 357"/>
                  <a:gd name="T59" fmla="*/ 177 h 314"/>
                  <a:gd name="T60" fmla="*/ 128 w 357"/>
                  <a:gd name="T61" fmla="*/ 66 h 314"/>
                  <a:gd name="T62" fmla="*/ 144 w 357"/>
                  <a:gd name="T63" fmla="*/ 76 h 314"/>
                  <a:gd name="T64" fmla="*/ 232 w 357"/>
                  <a:gd name="T65" fmla="*/ 220 h 314"/>
                  <a:gd name="T66" fmla="*/ 74 w 357"/>
                  <a:gd name="T67" fmla="*/ 80 h 314"/>
                  <a:gd name="T68" fmla="*/ 91 w 357"/>
                  <a:gd name="T69" fmla="*/ 66 h 314"/>
                  <a:gd name="T70" fmla="*/ 248 w 357"/>
                  <a:gd name="T71" fmla="*/ 237 h 314"/>
                  <a:gd name="T72" fmla="*/ 219 w 357"/>
                  <a:gd name="T73" fmla="*/ 216 h 314"/>
                  <a:gd name="T74" fmla="*/ 225 w 357"/>
                  <a:gd name="T75" fmla="*/ 228 h 314"/>
                  <a:gd name="T76" fmla="*/ 231 w 357"/>
                  <a:gd name="T77" fmla="*/ 223 h 314"/>
                  <a:gd name="T78" fmla="*/ 116 w 357"/>
                  <a:gd name="T79" fmla="*/ 92 h 314"/>
                  <a:gd name="T80" fmla="*/ 225 w 357"/>
                  <a:gd name="T81" fmla="*/ 250 h 314"/>
                  <a:gd name="T82" fmla="*/ 60 w 357"/>
                  <a:gd name="T83" fmla="*/ 75 h 314"/>
                  <a:gd name="T84" fmla="*/ 94 w 357"/>
                  <a:gd name="T85" fmla="*/ 103 h 314"/>
                  <a:gd name="T86" fmla="*/ 220 w 357"/>
                  <a:gd name="T87" fmla="*/ 234 h 314"/>
                  <a:gd name="T88" fmla="*/ 222 w 357"/>
                  <a:gd name="T89" fmla="*/ 238 h 314"/>
                  <a:gd name="T90" fmla="*/ 62 w 357"/>
                  <a:gd name="T91" fmla="*/ 90 h 314"/>
                  <a:gd name="T92" fmla="*/ 49 w 357"/>
                  <a:gd name="T93" fmla="*/ 95 h 314"/>
                  <a:gd name="T94" fmla="*/ 228 w 357"/>
                  <a:gd name="T95" fmla="*/ 263 h 314"/>
                  <a:gd name="T96" fmla="*/ 221 w 357"/>
                  <a:gd name="T97" fmla="*/ 250 h 314"/>
                  <a:gd name="T98" fmla="*/ 237 w 357"/>
                  <a:gd name="T99" fmla="*/ 266 h 314"/>
                  <a:gd name="T100" fmla="*/ 214 w 357"/>
                  <a:gd name="T101" fmla="*/ 265 h 314"/>
                  <a:gd name="T102" fmla="*/ 122 w 357"/>
                  <a:gd name="T103" fmla="*/ 286 h 314"/>
                  <a:gd name="T104" fmla="*/ 218 w 357"/>
                  <a:gd name="T105" fmla="*/ 259 h 314"/>
                  <a:gd name="T106" fmla="*/ 48 w 357"/>
                  <a:gd name="T107" fmla="*/ 100 h 314"/>
                  <a:gd name="T108" fmla="*/ 230 w 357"/>
                  <a:gd name="T109" fmla="*/ 269 h 314"/>
                  <a:gd name="T110" fmla="*/ 49 w 357"/>
                  <a:gd name="T111" fmla="*/ 106 h 314"/>
                  <a:gd name="T112" fmla="*/ 153 w 357"/>
                  <a:gd name="T113" fmla="*/ 236 h 314"/>
                  <a:gd name="T114" fmla="*/ 37 w 357"/>
                  <a:gd name="T115" fmla="*/ 171 h 314"/>
                  <a:gd name="T116" fmla="*/ 144 w 357"/>
                  <a:gd name="T117" fmla="*/ 255 h 314"/>
                  <a:gd name="T118" fmla="*/ 126 w 357"/>
                  <a:gd name="T119" fmla="*/ 249 h 314"/>
                  <a:gd name="T120" fmla="*/ 53 w 357"/>
                  <a:gd name="T121" fmla="*/ 24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7" h="314">
                    <a:moveTo>
                      <a:pt x="200" y="314"/>
                    </a:moveTo>
                    <a:cubicBezTo>
                      <a:pt x="196" y="310"/>
                      <a:pt x="201" y="306"/>
                      <a:pt x="204" y="303"/>
                    </a:cubicBezTo>
                    <a:cubicBezTo>
                      <a:pt x="209" y="278"/>
                      <a:pt x="207" y="253"/>
                      <a:pt x="200" y="227"/>
                    </a:cubicBezTo>
                    <a:cubicBezTo>
                      <a:pt x="167" y="252"/>
                      <a:pt x="138" y="281"/>
                      <a:pt x="105" y="306"/>
                    </a:cubicBezTo>
                    <a:cubicBezTo>
                      <a:pt x="92" y="303"/>
                      <a:pt x="85" y="288"/>
                      <a:pt x="76" y="277"/>
                    </a:cubicBezTo>
                    <a:cubicBezTo>
                      <a:pt x="69" y="268"/>
                      <a:pt x="60" y="260"/>
                      <a:pt x="53" y="252"/>
                    </a:cubicBezTo>
                    <a:cubicBezTo>
                      <a:pt x="37" y="231"/>
                      <a:pt x="24" y="205"/>
                      <a:pt x="6" y="188"/>
                    </a:cubicBezTo>
                    <a:cubicBezTo>
                      <a:pt x="35" y="162"/>
                      <a:pt x="70" y="135"/>
                      <a:pt x="101" y="111"/>
                    </a:cubicBezTo>
                    <a:cubicBezTo>
                      <a:pt x="96" y="107"/>
                      <a:pt x="88" y="110"/>
                      <a:pt x="82" y="110"/>
                    </a:cubicBezTo>
                    <a:cubicBezTo>
                      <a:pt x="76" y="110"/>
                      <a:pt x="69" y="111"/>
                      <a:pt x="63" y="111"/>
                    </a:cubicBezTo>
                    <a:cubicBezTo>
                      <a:pt x="50" y="112"/>
                      <a:pt x="35" y="112"/>
                      <a:pt x="23" y="117"/>
                    </a:cubicBezTo>
                    <a:cubicBezTo>
                      <a:pt x="15" y="120"/>
                      <a:pt x="9" y="128"/>
                      <a:pt x="0" y="121"/>
                    </a:cubicBezTo>
                    <a:cubicBezTo>
                      <a:pt x="28" y="83"/>
                      <a:pt x="64" y="63"/>
                      <a:pt x="102" y="58"/>
                    </a:cubicBezTo>
                    <a:cubicBezTo>
                      <a:pt x="113" y="57"/>
                      <a:pt x="126" y="57"/>
                      <a:pt x="138" y="58"/>
                    </a:cubicBezTo>
                    <a:cubicBezTo>
                      <a:pt x="149" y="58"/>
                      <a:pt x="162" y="61"/>
                      <a:pt x="172" y="58"/>
                    </a:cubicBezTo>
                    <a:cubicBezTo>
                      <a:pt x="180" y="55"/>
                      <a:pt x="188" y="49"/>
                      <a:pt x="195" y="46"/>
                    </a:cubicBezTo>
                    <a:cubicBezTo>
                      <a:pt x="233" y="28"/>
                      <a:pt x="270" y="15"/>
                      <a:pt x="308" y="9"/>
                    </a:cubicBezTo>
                    <a:cubicBezTo>
                      <a:pt x="324" y="6"/>
                      <a:pt x="340" y="5"/>
                      <a:pt x="356" y="0"/>
                    </a:cubicBezTo>
                    <a:cubicBezTo>
                      <a:pt x="357" y="1"/>
                      <a:pt x="357" y="2"/>
                      <a:pt x="357" y="3"/>
                    </a:cubicBezTo>
                    <a:cubicBezTo>
                      <a:pt x="355" y="20"/>
                      <a:pt x="347" y="35"/>
                      <a:pt x="341" y="52"/>
                    </a:cubicBezTo>
                    <a:cubicBezTo>
                      <a:pt x="339" y="58"/>
                      <a:pt x="339" y="64"/>
                      <a:pt x="337" y="69"/>
                    </a:cubicBezTo>
                    <a:cubicBezTo>
                      <a:pt x="323" y="103"/>
                      <a:pt x="294" y="131"/>
                      <a:pt x="264" y="164"/>
                    </a:cubicBezTo>
                    <a:cubicBezTo>
                      <a:pt x="263" y="173"/>
                      <a:pt x="265" y="182"/>
                      <a:pt x="264" y="191"/>
                    </a:cubicBezTo>
                    <a:cubicBezTo>
                      <a:pt x="263" y="200"/>
                      <a:pt x="260" y="209"/>
                      <a:pt x="259" y="218"/>
                    </a:cubicBezTo>
                    <a:cubicBezTo>
                      <a:pt x="257" y="226"/>
                      <a:pt x="254" y="236"/>
                      <a:pt x="251" y="245"/>
                    </a:cubicBezTo>
                    <a:cubicBezTo>
                      <a:pt x="245" y="263"/>
                      <a:pt x="236" y="277"/>
                      <a:pt x="221" y="296"/>
                    </a:cubicBezTo>
                    <a:cubicBezTo>
                      <a:pt x="216" y="303"/>
                      <a:pt x="209" y="314"/>
                      <a:pt x="200" y="314"/>
                    </a:cubicBezTo>
                    <a:close/>
                    <a:moveTo>
                      <a:pt x="339" y="10"/>
                    </a:moveTo>
                    <a:cubicBezTo>
                      <a:pt x="339" y="10"/>
                      <a:pt x="339" y="10"/>
                      <a:pt x="339" y="10"/>
                    </a:cubicBezTo>
                    <a:cubicBezTo>
                      <a:pt x="342" y="10"/>
                      <a:pt x="345" y="9"/>
                      <a:pt x="348" y="9"/>
                    </a:cubicBezTo>
                    <a:cubicBezTo>
                      <a:pt x="346" y="6"/>
                      <a:pt x="339" y="7"/>
                      <a:pt x="339" y="10"/>
                    </a:cubicBezTo>
                    <a:close/>
                    <a:moveTo>
                      <a:pt x="345" y="18"/>
                    </a:moveTo>
                    <a:cubicBezTo>
                      <a:pt x="345" y="18"/>
                      <a:pt x="345" y="18"/>
                      <a:pt x="345" y="18"/>
                    </a:cubicBezTo>
                    <a:cubicBezTo>
                      <a:pt x="345" y="18"/>
                      <a:pt x="346" y="18"/>
                      <a:pt x="347" y="19"/>
                    </a:cubicBezTo>
                    <a:cubicBezTo>
                      <a:pt x="349" y="18"/>
                      <a:pt x="350" y="16"/>
                      <a:pt x="349" y="14"/>
                    </a:cubicBezTo>
                    <a:cubicBezTo>
                      <a:pt x="347" y="15"/>
                      <a:pt x="345" y="17"/>
                      <a:pt x="345" y="18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5" y="14"/>
                      <a:pt x="325" y="14"/>
                    </a:cubicBezTo>
                    <a:cubicBezTo>
                      <a:pt x="328" y="16"/>
                      <a:pt x="331" y="17"/>
                      <a:pt x="335" y="16"/>
                    </a:cubicBezTo>
                    <a:cubicBezTo>
                      <a:pt x="332" y="13"/>
                      <a:pt x="329" y="13"/>
                      <a:pt x="325" y="14"/>
                    </a:cubicBezTo>
                    <a:close/>
                    <a:moveTo>
                      <a:pt x="315" y="24"/>
                    </a:moveTo>
                    <a:cubicBezTo>
                      <a:pt x="315" y="24"/>
                      <a:pt x="315" y="24"/>
                      <a:pt x="315" y="24"/>
                    </a:cubicBezTo>
                    <a:cubicBezTo>
                      <a:pt x="323" y="26"/>
                      <a:pt x="331" y="29"/>
                      <a:pt x="339" y="28"/>
                    </a:cubicBezTo>
                    <a:cubicBezTo>
                      <a:pt x="332" y="24"/>
                      <a:pt x="320" y="21"/>
                      <a:pt x="315" y="24"/>
                    </a:cubicBezTo>
                    <a:close/>
                    <a:moveTo>
                      <a:pt x="310" y="33"/>
                    </a:moveTo>
                    <a:cubicBezTo>
                      <a:pt x="310" y="33"/>
                      <a:pt x="310" y="33"/>
                      <a:pt x="310" y="33"/>
                    </a:cubicBezTo>
                    <a:cubicBezTo>
                      <a:pt x="320" y="38"/>
                      <a:pt x="330" y="38"/>
                      <a:pt x="340" y="40"/>
                    </a:cubicBezTo>
                    <a:cubicBezTo>
                      <a:pt x="341" y="39"/>
                      <a:pt x="342" y="38"/>
                      <a:pt x="342" y="36"/>
                    </a:cubicBezTo>
                    <a:cubicBezTo>
                      <a:pt x="331" y="37"/>
                      <a:pt x="321" y="30"/>
                      <a:pt x="310" y="33"/>
                    </a:cubicBezTo>
                    <a:close/>
                    <a:moveTo>
                      <a:pt x="319" y="29"/>
                    </a:moveTo>
                    <a:cubicBezTo>
                      <a:pt x="319" y="29"/>
                      <a:pt x="319" y="29"/>
                      <a:pt x="319" y="29"/>
                    </a:cubicBezTo>
                    <a:cubicBezTo>
                      <a:pt x="322" y="30"/>
                      <a:pt x="325" y="31"/>
                      <a:pt x="328" y="30"/>
                    </a:cubicBezTo>
                    <a:cubicBezTo>
                      <a:pt x="326" y="28"/>
                      <a:pt x="319" y="27"/>
                      <a:pt x="319" y="29"/>
                    </a:cubicBezTo>
                    <a:close/>
                    <a:moveTo>
                      <a:pt x="312" y="40"/>
                    </a:moveTo>
                    <a:cubicBezTo>
                      <a:pt x="312" y="40"/>
                      <a:pt x="312" y="40"/>
                      <a:pt x="312" y="40"/>
                    </a:cubicBezTo>
                    <a:cubicBezTo>
                      <a:pt x="315" y="39"/>
                      <a:pt x="319" y="43"/>
                      <a:pt x="322" y="43"/>
                    </a:cubicBezTo>
                    <a:cubicBezTo>
                      <a:pt x="328" y="45"/>
                      <a:pt x="339" y="46"/>
                      <a:pt x="339" y="42"/>
                    </a:cubicBezTo>
                    <a:cubicBezTo>
                      <a:pt x="330" y="42"/>
                      <a:pt x="318" y="35"/>
                      <a:pt x="312" y="40"/>
                    </a:cubicBezTo>
                    <a:close/>
                    <a:moveTo>
                      <a:pt x="322" y="48"/>
                    </a:moveTo>
                    <a:cubicBezTo>
                      <a:pt x="322" y="48"/>
                      <a:pt x="322" y="48"/>
                      <a:pt x="322" y="48"/>
                    </a:cubicBezTo>
                    <a:cubicBezTo>
                      <a:pt x="327" y="49"/>
                      <a:pt x="332" y="52"/>
                      <a:pt x="337" y="50"/>
                    </a:cubicBezTo>
                    <a:cubicBezTo>
                      <a:pt x="333" y="48"/>
                      <a:pt x="324" y="44"/>
                      <a:pt x="322" y="48"/>
                    </a:cubicBezTo>
                    <a:close/>
                    <a:moveTo>
                      <a:pt x="325" y="61"/>
                    </a:moveTo>
                    <a:cubicBezTo>
                      <a:pt x="325" y="61"/>
                      <a:pt x="325" y="61"/>
                      <a:pt x="325" y="61"/>
                    </a:cubicBezTo>
                    <a:cubicBezTo>
                      <a:pt x="327" y="61"/>
                      <a:pt x="328" y="61"/>
                      <a:pt x="329" y="63"/>
                    </a:cubicBezTo>
                    <a:cubicBezTo>
                      <a:pt x="331" y="61"/>
                      <a:pt x="333" y="60"/>
                      <a:pt x="332" y="59"/>
                    </a:cubicBezTo>
                    <a:cubicBezTo>
                      <a:pt x="330" y="60"/>
                      <a:pt x="325" y="58"/>
                      <a:pt x="325" y="61"/>
                    </a:cubicBezTo>
                    <a:close/>
                    <a:moveTo>
                      <a:pt x="293" y="23"/>
                    </a:moveTo>
                    <a:cubicBezTo>
                      <a:pt x="293" y="23"/>
                      <a:pt x="293" y="23"/>
                      <a:pt x="293" y="23"/>
                    </a:cubicBezTo>
                    <a:cubicBezTo>
                      <a:pt x="297" y="28"/>
                      <a:pt x="295" y="32"/>
                      <a:pt x="300" y="36"/>
                    </a:cubicBezTo>
                    <a:cubicBezTo>
                      <a:pt x="301" y="32"/>
                      <a:pt x="300" y="30"/>
                      <a:pt x="306" y="29"/>
                    </a:cubicBezTo>
                    <a:cubicBezTo>
                      <a:pt x="299" y="28"/>
                      <a:pt x="298" y="21"/>
                      <a:pt x="293" y="23"/>
                    </a:cubicBezTo>
                    <a:close/>
                    <a:moveTo>
                      <a:pt x="304" y="42"/>
                    </a:moveTo>
                    <a:cubicBezTo>
                      <a:pt x="304" y="42"/>
                      <a:pt x="304" y="42"/>
                      <a:pt x="304" y="42"/>
                    </a:cubicBezTo>
                    <a:cubicBezTo>
                      <a:pt x="308" y="46"/>
                      <a:pt x="312" y="56"/>
                      <a:pt x="317" y="54"/>
                    </a:cubicBezTo>
                    <a:cubicBezTo>
                      <a:pt x="318" y="48"/>
                      <a:pt x="309" y="48"/>
                      <a:pt x="311" y="41"/>
                    </a:cubicBezTo>
                    <a:cubicBezTo>
                      <a:pt x="308" y="42"/>
                      <a:pt x="306" y="39"/>
                      <a:pt x="304" y="42"/>
                    </a:cubicBezTo>
                    <a:close/>
                    <a:moveTo>
                      <a:pt x="287" y="22"/>
                    </a:moveTo>
                    <a:cubicBezTo>
                      <a:pt x="287" y="22"/>
                      <a:pt x="287" y="22"/>
                      <a:pt x="287" y="22"/>
                    </a:cubicBezTo>
                    <a:cubicBezTo>
                      <a:pt x="267" y="27"/>
                      <a:pt x="249" y="36"/>
                      <a:pt x="229" y="42"/>
                    </a:cubicBezTo>
                    <a:cubicBezTo>
                      <a:pt x="221" y="45"/>
                      <a:pt x="212" y="47"/>
                      <a:pt x="204" y="51"/>
                    </a:cubicBezTo>
                    <a:cubicBezTo>
                      <a:pt x="139" y="80"/>
                      <a:pt x="84" y="137"/>
                      <a:pt x="21" y="189"/>
                    </a:cubicBezTo>
                    <a:cubicBezTo>
                      <a:pt x="42" y="219"/>
                      <a:pt x="74" y="256"/>
                      <a:pt x="103" y="289"/>
                    </a:cubicBezTo>
                    <a:cubicBezTo>
                      <a:pt x="114" y="283"/>
                      <a:pt x="128" y="268"/>
                      <a:pt x="133" y="263"/>
                    </a:cubicBezTo>
                    <a:cubicBezTo>
                      <a:pt x="127" y="260"/>
                      <a:pt x="119" y="254"/>
                      <a:pt x="118" y="246"/>
                    </a:cubicBezTo>
                    <a:cubicBezTo>
                      <a:pt x="124" y="230"/>
                      <a:pt x="144" y="220"/>
                      <a:pt x="155" y="231"/>
                    </a:cubicBezTo>
                    <a:cubicBezTo>
                      <a:pt x="159" y="236"/>
                      <a:pt x="156" y="240"/>
                      <a:pt x="161" y="244"/>
                    </a:cubicBezTo>
                    <a:cubicBezTo>
                      <a:pt x="202" y="214"/>
                      <a:pt x="229" y="182"/>
                      <a:pt x="263" y="151"/>
                    </a:cubicBezTo>
                    <a:cubicBezTo>
                      <a:pt x="255" y="143"/>
                      <a:pt x="246" y="159"/>
                      <a:pt x="239" y="156"/>
                    </a:cubicBezTo>
                    <a:cubicBezTo>
                      <a:pt x="220" y="137"/>
                      <a:pt x="205" y="106"/>
                      <a:pt x="188" y="92"/>
                    </a:cubicBezTo>
                    <a:cubicBezTo>
                      <a:pt x="194" y="88"/>
                      <a:pt x="182" y="84"/>
                      <a:pt x="186" y="81"/>
                    </a:cubicBezTo>
                    <a:cubicBezTo>
                      <a:pt x="200" y="70"/>
                      <a:pt x="218" y="60"/>
                      <a:pt x="232" y="54"/>
                    </a:cubicBezTo>
                    <a:cubicBezTo>
                      <a:pt x="246" y="47"/>
                      <a:pt x="258" y="45"/>
                      <a:pt x="268" y="40"/>
                    </a:cubicBezTo>
                    <a:cubicBezTo>
                      <a:pt x="276" y="51"/>
                      <a:pt x="289" y="60"/>
                      <a:pt x="297" y="70"/>
                    </a:cubicBezTo>
                    <a:cubicBezTo>
                      <a:pt x="301" y="76"/>
                      <a:pt x="302" y="83"/>
                      <a:pt x="308" y="84"/>
                    </a:cubicBezTo>
                    <a:cubicBezTo>
                      <a:pt x="316" y="81"/>
                      <a:pt x="315" y="72"/>
                      <a:pt x="322" y="67"/>
                    </a:cubicBezTo>
                    <a:cubicBezTo>
                      <a:pt x="307" y="53"/>
                      <a:pt x="295" y="39"/>
                      <a:pt x="287" y="22"/>
                    </a:cubicBezTo>
                    <a:close/>
                    <a:moveTo>
                      <a:pt x="315" y="92"/>
                    </a:moveTo>
                    <a:cubicBezTo>
                      <a:pt x="315" y="92"/>
                      <a:pt x="315" y="92"/>
                      <a:pt x="315" y="92"/>
                    </a:cubicBezTo>
                    <a:cubicBezTo>
                      <a:pt x="311" y="98"/>
                      <a:pt x="304" y="105"/>
                      <a:pt x="305" y="112"/>
                    </a:cubicBezTo>
                    <a:cubicBezTo>
                      <a:pt x="314" y="99"/>
                      <a:pt x="324" y="86"/>
                      <a:pt x="328" y="72"/>
                    </a:cubicBezTo>
                    <a:cubicBezTo>
                      <a:pt x="323" y="78"/>
                      <a:pt x="320" y="85"/>
                      <a:pt x="315" y="92"/>
                    </a:cubicBezTo>
                    <a:close/>
                    <a:moveTo>
                      <a:pt x="271" y="50"/>
                    </a:moveTo>
                    <a:cubicBezTo>
                      <a:pt x="271" y="50"/>
                      <a:pt x="271" y="50"/>
                      <a:pt x="271" y="50"/>
                    </a:cubicBezTo>
                    <a:cubicBezTo>
                      <a:pt x="260" y="47"/>
                      <a:pt x="252" y="51"/>
                      <a:pt x="238" y="57"/>
                    </a:cubicBezTo>
                    <a:cubicBezTo>
                      <a:pt x="223" y="65"/>
                      <a:pt x="205" y="71"/>
                      <a:pt x="193" y="85"/>
                    </a:cubicBezTo>
                    <a:cubicBezTo>
                      <a:pt x="201" y="89"/>
                      <a:pt x="210" y="86"/>
                      <a:pt x="218" y="85"/>
                    </a:cubicBezTo>
                    <a:cubicBezTo>
                      <a:pt x="244" y="81"/>
                      <a:pt x="269" y="78"/>
                      <a:pt x="295" y="77"/>
                    </a:cubicBezTo>
                    <a:cubicBezTo>
                      <a:pt x="291" y="66"/>
                      <a:pt x="278" y="61"/>
                      <a:pt x="271" y="50"/>
                    </a:cubicBezTo>
                    <a:close/>
                    <a:moveTo>
                      <a:pt x="270" y="138"/>
                    </a:moveTo>
                    <a:cubicBezTo>
                      <a:pt x="270" y="138"/>
                      <a:pt x="270" y="138"/>
                      <a:pt x="270" y="138"/>
                    </a:cubicBezTo>
                    <a:cubicBezTo>
                      <a:pt x="267" y="141"/>
                      <a:pt x="259" y="141"/>
                      <a:pt x="260" y="147"/>
                    </a:cubicBezTo>
                    <a:cubicBezTo>
                      <a:pt x="267" y="150"/>
                      <a:pt x="273" y="142"/>
                      <a:pt x="277" y="137"/>
                    </a:cubicBezTo>
                    <a:cubicBezTo>
                      <a:pt x="290" y="124"/>
                      <a:pt x="302" y="103"/>
                      <a:pt x="308" y="89"/>
                    </a:cubicBezTo>
                    <a:cubicBezTo>
                      <a:pt x="307" y="88"/>
                      <a:pt x="306" y="87"/>
                      <a:pt x="306" y="86"/>
                    </a:cubicBezTo>
                    <a:cubicBezTo>
                      <a:pt x="297" y="102"/>
                      <a:pt x="284" y="123"/>
                      <a:pt x="270" y="138"/>
                    </a:cubicBezTo>
                    <a:close/>
                    <a:moveTo>
                      <a:pt x="261" y="90"/>
                    </a:moveTo>
                    <a:cubicBezTo>
                      <a:pt x="261" y="90"/>
                      <a:pt x="261" y="90"/>
                      <a:pt x="261" y="90"/>
                    </a:cubicBezTo>
                    <a:cubicBezTo>
                      <a:pt x="245" y="91"/>
                      <a:pt x="228" y="92"/>
                      <a:pt x="212" y="98"/>
                    </a:cubicBezTo>
                    <a:cubicBezTo>
                      <a:pt x="211" y="99"/>
                      <a:pt x="209" y="99"/>
                      <a:pt x="208" y="99"/>
                    </a:cubicBezTo>
                    <a:cubicBezTo>
                      <a:pt x="207" y="98"/>
                      <a:pt x="205" y="96"/>
                      <a:pt x="206" y="95"/>
                    </a:cubicBezTo>
                    <a:cubicBezTo>
                      <a:pt x="226" y="89"/>
                      <a:pt x="249" y="88"/>
                      <a:pt x="268" y="87"/>
                    </a:cubicBezTo>
                    <a:cubicBezTo>
                      <a:pt x="275" y="86"/>
                      <a:pt x="283" y="85"/>
                      <a:pt x="288" y="82"/>
                    </a:cubicBezTo>
                    <a:cubicBezTo>
                      <a:pt x="274" y="82"/>
                      <a:pt x="259" y="82"/>
                      <a:pt x="244" y="84"/>
                    </a:cubicBezTo>
                    <a:cubicBezTo>
                      <a:pt x="229" y="86"/>
                      <a:pt x="213" y="87"/>
                      <a:pt x="199" y="93"/>
                    </a:cubicBezTo>
                    <a:cubicBezTo>
                      <a:pt x="200" y="95"/>
                      <a:pt x="202" y="98"/>
                      <a:pt x="204" y="100"/>
                    </a:cubicBezTo>
                    <a:cubicBezTo>
                      <a:pt x="222" y="100"/>
                      <a:pt x="242" y="97"/>
                      <a:pt x="259" y="95"/>
                    </a:cubicBezTo>
                    <a:cubicBezTo>
                      <a:pt x="266" y="94"/>
                      <a:pt x="273" y="91"/>
                      <a:pt x="278" y="91"/>
                    </a:cubicBezTo>
                    <a:cubicBezTo>
                      <a:pt x="282" y="91"/>
                      <a:pt x="288" y="91"/>
                      <a:pt x="291" y="94"/>
                    </a:cubicBezTo>
                    <a:cubicBezTo>
                      <a:pt x="263" y="95"/>
                      <a:pt x="235" y="102"/>
                      <a:pt x="207" y="103"/>
                    </a:cubicBezTo>
                    <a:cubicBezTo>
                      <a:pt x="224" y="108"/>
                      <a:pt x="251" y="102"/>
                      <a:pt x="272" y="100"/>
                    </a:cubicBezTo>
                    <a:cubicBezTo>
                      <a:pt x="284" y="99"/>
                      <a:pt x="298" y="103"/>
                      <a:pt x="299" y="87"/>
                    </a:cubicBezTo>
                    <a:cubicBezTo>
                      <a:pt x="287" y="86"/>
                      <a:pt x="274" y="88"/>
                      <a:pt x="261" y="90"/>
                    </a:cubicBezTo>
                    <a:close/>
                    <a:moveTo>
                      <a:pt x="227" y="37"/>
                    </a:moveTo>
                    <a:cubicBezTo>
                      <a:pt x="227" y="37"/>
                      <a:pt x="227" y="37"/>
                      <a:pt x="227" y="37"/>
                    </a:cubicBezTo>
                    <a:cubicBezTo>
                      <a:pt x="234" y="34"/>
                      <a:pt x="240" y="32"/>
                      <a:pt x="246" y="30"/>
                    </a:cubicBezTo>
                    <a:cubicBezTo>
                      <a:pt x="241" y="28"/>
                      <a:pt x="230" y="33"/>
                      <a:pt x="227" y="37"/>
                    </a:cubicBezTo>
                    <a:close/>
                    <a:moveTo>
                      <a:pt x="232" y="121"/>
                    </a:moveTo>
                    <a:cubicBezTo>
                      <a:pt x="232" y="121"/>
                      <a:pt x="232" y="121"/>
                      <a:pt x="232" y="121"/>
                    </a:cubicBezTo>
                    <a:cubicBezTo>
                      <a:pt x="247" y="121"/>
                      <a:pt x="263" y="120"/>
                      <a:pt x="276" y="121"/>
                    </a:cubicBezTo>
                    <a:cubicBezTo>
                      <a:pt x="280" y="115"/>
                      <a:pt x="293" y="106"/>
                      <a:pt x="286" y="102"/>
                    </a:cubicBezTo>
                    <a:cubicBezTo>
                      <a:pt x="281" y="101"/>
                      <a:pt x="287" y="105"/>
                      <a:pt x="283" y="107"/>
                    </a:cubicBezTo>
                    <a:cubicBezTo>
                      <a:pt x="260" y="107"/>
                      <a:pt x="237" y="112"/>
                      <a:pt x="214" y="115"/>
                    </a:cubicBezTo>
                    <a:cubicBezTo>
                      <a:pt x="218" y="124"/>
                      <a:pt x="225" y="121"/>
                      <a:pt x="232" y="121"/>
                    </a:cubicBezTo>
                    <a:close/>
                    <a:moveTo>
                      <a:pt x="270" y="123"/>
                    </a:moveTo>
                    <a:cubicBezTo>
                      <a:pt x="270" y="123"/>
                      <a:pt x="270" y="123"/>
                      <a:pt x="270" y="123"/>
                    </a:cubicBezTo>
                    <a:cubicBezTo>
                      <a:pt x="254" y="125"/>
                      <a:pt x="238" y="122"/>
                      <a:pt x="222" y="126"/>
                    </a:cubicBezTo>
                    <a:cubicBezTo>
                      <a:pt x="223" y="130"/>
                      <a:pt x="228" y="135"/>
                      <a:pt x="231" y="139"/>
                    </a:cubicBezTo>
                    <a:cubicBezTo>
                      <a:pt x="235" y="143"/>
                      <a:pt x="239" y="151"/>
                      <a:pt x="243" y="149"/>
                    </a:cubicBezTo>
                    <a:cubicBezTo>
                      <a:pt x="246" y="145"/>
                      <a:pt x="238" y="148"/>
                      <a:pt x="240" y="146"/>
                    </a:cubicBezTo>
                    <a:cubicBezTo>
                      <a:pt x="241" y="144"/>
                      <a:pt x="246" y="147"/>
                      <a:pt x="245" y="143"/>
                    </a:cubicBezTo>
                    <a:cubicBezTo>
                      <a:pt x="242" y="143"/>
                      <a:pt x="239" y="143"/>
                      <a:pt x="236" y="140"/>
                    </a:cubicBezTo>
                    <a:cubicBezTo>
                      <a:pt x="236" y="135"/>
                      <a:pt x="233" y="133"/>
                      <a:pt x="231" y="130"/>
                    </a:cubicBezTo>
                    <a:cubicBezTo>
                      <a:pt x="236" y="130"/>
                      <a:pt x="241" y="128"/>
                      <a:pt x="246" y="128"/>
                    </a:cubicBezTo>
                    <a:cubicBezTo>
                      <a:pt x="254" y="128"/>
                      <a:pt x="264" y="132"/>
                      <a:pt x="272" y="126"/>
                    </a:cubicBezTo>
                    <a:cubicBezTo>
                      <a:pt x="271" y="125"/>
                      <a:pt x="271" y="124"/>
                      <a:pt x="270" y="123"/>
                    </a:cubicBezTo>
                    <a:close/>
                    <a:moveTo>
                      <a:pt x="251" y="133"/>
                    </a:moveTo>
                    <a:cubicBezTo>
                      <a:pt x="251" y="133"/>
                      <a:pt x="251" y="133"/>
                      <a:pt x="251" y="133"/>
                    </a:cubicBezTo>
                    <a:cubicBezTo>
                      <a:pt x="255" y="137"/>
                      <a:pt x="264" y="135"/>
                      <a:pt x="265" y="132"/>
                    </a:cubicBezTo>
                    <a:cubicBezTo>
                      <a:pt x="260" y="134"/>
                      <a:pt x="256" y="130"/>
                      <a:pt x="251" y="133"/>
                    </a:cubicBezTo>
                    <a:close/>
                    <a:moveTo>
                      <a:pt x="212" y="110"/>
                    </a:moveTo>
                    <a:cubicBezTo>
                      <a:pt x="212" y="110"/>
                      <a:pt x="212" y="110"/>
                      <a:pt x="212" y="110"/>
                    </a:cubicBezTo>
                    <a:cubicBezTo>
                      <a:pt x="220" y="110"/>
                      <a:pt x="234" y="110"/>
                      <a:pt x="240" y="107"/>
                    </a:cubicBezTo>
                    <a:cubicBezTo>
                      <a:pt x="231" y="109"/>
                      <a:pt x="218" y="106"/>
                      <a:pt x="212" y="110"/>
                    </a:cubicBezTo>
                    <a:close/>
                    <a:moveTo>
                      <a:pt x="241" y="139"/>
                    </a:moveTo>
                    <a:cubicBezTo>
                      <a:pt x="241" y="139"/>
                      <a:pt x="241" y="139"/>
                      <a:pt x="241" y="139"/>
                    </a:cubicBezTo>
                    <a:cubicBezTo>
                      <a:pt x="246" y="144"/>
                      <a:pt x="252" y="145"/>
                      <a:pt x="258" y="141"/>
                    </a:cubicBezTo>
                    <a:cubicBezTo>
                      <a:pt x="257" y="140"/>
                      <a:pt x="258" y="139"/>
                      <a:pt x="257" y="138"/>
                    </a:cubicBezTo>
                    <a:cubicBezTo>
                      <a:pt x="251" y="140"/>
                      <a:pt x="246" y="136"/>
                      <a:pt x="241" y="139"/>
                    </a:cubicBezTo>
                    <a:close/>
                    <a:moveTo>
                      <a:pt x="256" y="165"/>
                    </a:moveTo>
                    <a:cubicBezTo>
                      <a:pt x="256" y="165"/>
                      <a:pt x="256" y="165"/>
                      <a:pt x="256" y="165"/>
                    </a:cubicBezTo>
                    <a:cubicBezTo>
                      <a:pt x="257" y="164"/>
                      <a:pt x="264" y="159"/>
                      <a:pt x="260" y="160"/>
                    </a:cubicBezTo>
                    <a:cubicBezTo>
                      <a:pt x="259" y="161"/>
                      <a:pt x="252" y="166"/>
                      <a:pt x="256" y="165"/>
                    </a:cubicBezTo>
                    <a:close/>
                    <a:moveTo>
                      <a:pt x="238" y="182"/>
                    </a:moveTo>
                    <a:cubicBezTo>
                      <a:pt x="238" y="182"/>
                      <a:pt x="238" y="182"/>
                      <a:pt x="238" y="182"/>
                    </a:cubicBezTo>
                    <a:cubicBezTo>
                      <a:pt x="240" y="181"/>
                      <a:pt x="256" y="169"/>
                      <a:pt x="251" y="168"/>
                    </a:cubicBezTo>
                    <a:cubicBezTo>
                      <a:pt x="251" y="173"/>
                      <a:pt x="239" y="177"/>
                      <a:pt x="238" y="182"/>
                    </a:cubicBezTo>
                    <a:close/>
                    <a:moveTo>
                      <a:pt x="250" y="179"/>
                    </a:moveTo>
                    <a:cubicBezTo>
                      <a:pt x="250" y="179"/>
                      <a:pt x="250" y="179"/>
                      <a:pt x="250" y="179"/>
                    </a:cubicBezTo>
                    <a:cubicBezTo>
                      <a:pt x="252" y="178"/>
                      <a:pt x="254" y="176"/>
                      <a:pt x="251" y="177"/>
                    </a:cubicBezTo>
                    <a:cubicBezTo>
                      <a:pt x="250" y="178"/>
                      <a:pt x="248" y="180"/>
                      <a:pt x="250" y="179"/>
                    </a:cubicBezTo>
                    <a:close/>
                    <a:moveTo>
                      <a:pt x="128" y="66"/>
                    </a:moveTo>
                    <a:cubicBezTo>
                      <a:pt x="128" y="66"/>
                      <a:pt x="128" y="66"/>
                      <a:pt x="128" y="66"/>
                    </a:cubicBezTo>
                    <a:cubicBezTo>
                      <a:pt x="125" y="64"/>
                      <a:pt x="117" y="63"/>
                      <a:pt x="117" y="66"/>
                    </a:cubicBezTo>
                    <a:cubicBezTo>
                      <a:pt x="129" y="66"/>
                      <a:pt x="141" y="73"/>
                      <a:pt x="153" y="70"/>
                    </a:cubicBezTo>
                    <a:cubicBezTo>
                      <a:pt x="145" y="65"/>
                      <a:pt x="136" y="66"/>
                      <a:pt x="128" y="66"/>
                    </a:cubicBezTo>
                    <a:close/>
                    <a:moveTo>
                      <a:pt x="143" y="73"/>
                    </a:moveTo>
                    <a:cubicBezTo>
                      <a:pt x="143" y="73"/>
                      <a:pt x="143" y="73"/>
                      <a:pt x="143" y="73"/>
                    </a:cubicBezTo>
                    <a:cubicBezTo>
                      <a:pt x="136" y="71"/>
                      <a:pt x="127" y="71"/>
                      <a:pt x="119" y="70"/>
                    </a:cubicBezTo>
                    <a:cubicBezTo>
                      <a:pt x="111" y="69"/>
                      <a:pt x="102" y="65"/>
                      <a:pt x="95" y="70"/>
                    </a:cubicBezTo>
                    <a:cubicBezTo>
                      <a:pt x="103" y="72"/>
                      <a:pt x="112" y="72"/>
                      <a:pt x="120" y="73"/>
                    </a:cubicBezTo>
                    <a:cubicBezTo>
                      <a:pt x="128" y="74"/>
                      <a:pt x="136" y="79"/>
                      <a:pt x="144" y="76"/>
                    </a:cubicBezTo>
                    <a:cubicBezTo>
                      <a:pt x="145" y="75"/>
                      <a:pt x="144" y="74"/>
                      <a:pt x="143" y="73"/>
                    </a:cubicBezTo>
                    <a:close/>
                    <a:moveTo>
                      <a:pt x="232" y="220"/>
                    </a:moveTo>
                    <a:cubicBezTo>
                      <a:pt x="232" y="220"/>
                      <a:pt x="232" y="220"/>
                      <a:pt x="232" y="220"/>
                    </a:cubicBezTo>
                    <a:cubicBezTo>
                      <a:pt x="244" y="219"/>
                      <a:pt x="237" y="202"/>
                      <a:pt x="250" y="199"/>
                    </a:cubicBezTo>
                    <a:cubicBezTo>
                      <a:pt x="249" y="198"/>
                      <a:pt x="250" y="196"/>
                      <a:pt x="248" y="195"/>
                    </a:cubicBezTo>
                    <a:cubicBezTo>
                      <a:pt x="243" y="200"/>
                      <a:pt x="232" y="212"/>
                      <a:pt x="232" y="220"/>
                    </a:cubicBezTo>
                    <a:close/>
                    <a:moveTo>
                      <a:pt x="87" y="74"/>
                    </a:moveTo>
                    <a:cubicBezTo>
                      <a:pt x="87" y="74"/>
                      <a:pt x="87" y="74"/>
                      <a:pt x="87" y="74"/>
                    </a:cubicBezTo>
                    <a:cubicBezTo>
                      <a:pt x="95" y="76"/>
                      <a:pt x="104" y="77"/>
                      <a:pt x="112" y="78"/>
                    </a:cubicBezTo>
                    <a:cubicBezTo>
                      <a:pt x="120" y="80"/>
                      <a:pt x="128" y="84"/>
                      <a:pt x="136" y="81"/>
                    </a:cubicBezTo>
                    <a:cubicBezTo>
                      <a:pt x="121" y="76"/>
                      <a:pt x="101" y="72"/>
                      <a:pt x="87" y="74"/>
                    </a:cubicBezTo>
                    <a:close/>
                    <a:moveTo>
                      <a:pt x="74" y="80"/>
                    </a:moveTo>
                    <a:cubicBezTo>
                      <a:pt x="74" y="80"/>
                      <a:pt x="74" y="80"/>
                      <a:pt x="74" y="80"/>
                    </a:cubicBezTo>
                    <a:cubicBezTo>
                      <a:pt x="82" y="84"/>
                      <a:pt x="92" y="84"/>
                      <a:pt x="101" y="86"/>
                    </a:cubicBezTo>
                    <a:cubicBezTo>
                      <a:pt x="109" y="88"/>
                      <a:pt x="121" y="93"/>
                      <a:pt x="130" y="87"/>
                    </a:cubicBezTo>
                    <a:cubicBezTo>
                      <a:pt x="130" y="86"/>
                      <a:pt x="130" y="85"/>
                      <a:pt x="129" y="84"/>
                    </a:cubicBezTo>
                    <a:cubicBezTo>
                      <a:pt x="110" y="85"/>
                      <a:pt x="92" y="79"/>
                      <a:pt x="74" y="80"/>
                    </a:cubicBezTo>
                    <a:close/>
                    <a:moveTo>
                      <a:pt x="91" y="66"/>
                    </a:move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6"/>
                      <a:pt x="100" y="66"/>
                      <a:pt x="105" y="65"/>
                    </a:cubicBezTo>
                    <a:cubicBezTo>
                      <a:pt x="101" y="61"/>
                      <a:pt x="93" y="63"/>
                      <a:pt x="91" y="66"/>
                    </a:cubicBezTo>
                    <a:close/>
                    <a:moveTo>
                      <a:pt x="242" y="254"/>
                    </a:moveTo>
                    <a:cubicBezTo>
                      <a:pt x="242" y="254"/>
                      <a:pt x="242" y="254"/>
                      <a:pt x="242" y="254"/>
                    </a:cubicBezTo>
                    <a:cubicBezTo>
                      <a:pt x="247" y="248"/>
                      <a:pt x="248" y="243"/>
                      <a:pt x="248" y="237"/>
                    </a:cubicBezTo>
                    <a:cubicBezTo>
                      <a:pt x="242" y="242"/>
                      <a:pt x="242" y="248"/>
                      <a:pt x="242" y="254"/>
                    </a:cubicBezTo>
                    <a:close/>
                    <a:moveTo>
                      <a:pt x="219" y="211"/>
                    </a:moveTo>
                    <a:cubicBezTo>
                      <a:pt x="219" y="211"/>
                      <a:pt x="219" y="211"/>
                      <a:pt x="219" y="211"/>
                    </a:cubicBezTo>
                    <a:cubicBezTo>
                      <a:pt x="219" y="211"/>
                      <a:pt x="218" y="212"/>
                      <a:pt x="218" y="212"/>
                    </a:cubicBezTo>
                    <a:cubicBezTo>
                      <a:pt x="218" y="213"/>
                      <a:pt x="218" y="214"/>
                      <a:pt x="217" y="214"/>
                    </a:cubicBezTo>
                    <a:cubicBezTo>
                      <a:pt x="218" y="215"/>
                      <a:pt x="218" y="215"/>
                      <a:pt x="219" y="216"/>
                    </a:cubicBezTo>
                    <a:cubicBezTo>
                      <a:pt x="220" y="215"/>
                      <a:pt x="220" y="215"/>
                      <a:pt x="221" y="216"/>
                    </a:cubicBezTo>
                    <a:cubicBezTo>
                      <a:pt x="221" y="215"/>
                      <a:pt x="222" y="215"/>
                      <a:pt x="222" y="214"/>
                    </a:cubicBezTo>
                    <a:cubicBezTo>
                      <a:pt x="222" y="214"/>
                      <a:pt x="222" y="213"/>
                      <a:pt x="223" y="213"/>
                    </a:cubicBezTo>
                    <a:cubicBezTo>
                      <a:pt x="222" y="212"/>
                      <a:pt x="222" y="212"/>
                      <a:pt x="221" y="211"/>
                    </a:cubicBezTo>
                    <a:cubicBezTo>
                      <a:pt x="220" y="211"/>
                      <a:pt x="220" y="212"/>
                      <a:pt x="219" y="211"/>
                    </a:cubicBezTo>
                    <a:close/>
                    <a:moveTo>
                      <a:pt x="225" y="228"/>
                    </a:moveTo>
                    <a:cubicBezTo>
                      <a:pt x="225" y="228"/>
                      <a:pt x="225" y="228"/>
                      <a:pt x="225" y="228"/>
                    </a:cubicBezTo>
                    <a:cubicBezTo>
                      <a:pt x="227" y="225"/>
                      <a:pt x="232" y="222"/>
                      <a:pt x="227" y="218"/>
                    </a:cubicBezTo>
                    <a:cubicBezTo>
                      <a:pt x="224" y="221"/>
                      <a:pt x="223" y="225"/>
                      <a:pt x="225" y="228"/>
                    </a:cubicBezTo>
                    <a:close/>
                    <a:moveTo>
                      <a:pt x="229" y="229"/>
                    </a:moveTo>
                    <a:cubicBezTo>
                      <a:pt x="229" y="229"/>
                      <a:pt x="229" y="229"/>
                      <a:pt x="229" y="229"/>
                    </a:cubicBezTo>
                    <a:cubicBezTo>
                      <a:pt x="232" y="230"/>
                      <a:pt x="235" y="225"/>
                      <a:pt x="231" y="223"/>
                    </a:cubicBezTo>
                    <a:cubicBezTo>
                      <a:pt x="229" y="225"/>
                      <a:pt x="228" y="227"/>
                      <a:pt x="229" y="229"/>
                    </a:cubicBezTo>
                    <a:close/>
                    <a:moveTo>
                      <a:pt x="97" y="89"/>
                    </a:moveTo>
                    <a:cubicBezTo>
                      <a:pt x="97" y="89"/>
                      <a:pt x="97" y="89"/>
                      <a:pt x="97" y="89"/>
                    </a:cubicBezTo>
                    <a:cubicBezTo>
                      <a:pt x="91" y="88"/>
                      <a:pt x="84" y="86"/>
                      <a:pt x="80" y="90"/>
                    </a:cubicBezTo>
                    <a:cubicBezTo>
                      <a:pt x="86" y="90"/>
                      <a:pt x="93" y="92"/>
                      <a:pt x="100" y="94"/>
                    </a:cubicBezTo>
                    <a:cubicBezTo>
                      <a:pt x="105" y="95"/>
                      <a:pt x="115" y="97"/>
                      <a:pt x="116" y="92"/>
                    </a:cubicBezTo>
                    <a:cubicBezTo>
                      <a:pt x="110" y="93"/>
                      <a:pt x="104" y="90"/>
                      <a:pt x="97" y="89"/>
                    </a:cubicBezTo>
                    <a:close/>
                    <a:moveTo>
                      <a:pt x="225" y="250"/>
                    </a:moveTo>
                    <a:cubicBezTo>
                      <a:pt x="225" y="250"/>
                      <a:pt x="225" y="250"/>
                      <a:pt x="225" y="250"/>
                    </a:cubicBezTo>
                    <a:cubicBezTo>
                      <a:pt x="234" y="245"/>
                      <a:pt x="229" y="238"/>
                      <a:pt x="235" y="232"/>
                    </a:cubicBezTo>
                    <a:cubicBezTo>
                      <a:pt x="234" y="231"/>
                      <a:pt x="233" y="230"/>
                      <a:pt x="232" y="230"/>
                    </a:cubicBezTo>
                    <a:cubicBezTo>
                      <a:pt x="225" y="236"/>
                      <a:pt x="223" y="243"/>
                      <a:pt x="225" y="250"/>
                    </a:cubicBezTo>
                    <a:close/>
                    <a:moveTo>
                      <a:pt x="212" y="220"/>
                    </a:moveTo>
                    <a:cubicBezTo>
                      <a:pt x="212" y="220"/>
                      <a:pt x="212" y="220"/>
                      <a:pt x="212" y="220"/>
                    </a:cubicBezTo>
                    <a:cubicBezTo>
                      <a:pt x="214" y="221"/>
                      <a:pt x="217" y="218"/>
                      <a:pt x="214" y="215"/>
                    </a:cubicBezTo>
                    <a:cubicBezTo>
                      <a:pt x="212" y="217"/>
                      <a:pt x="211" y="219"/>
                      <a:pt x="212" y="220"/>
                    </a:cubicBezTo>
                    <a:close/>
                    <a:moveTo>
                      <a:pt x="60" y="75"/>
                    </a:moveTo>
                    <a:cubicBezTo>
                      <a:pt x="60" y="75"/>
                      <a:pt x="60" y="75"/>
                      <a:pt x="60" y="75"/>
                    </a:cubicBezTo>
                    <a:cubicBezTo>
                      <a:pt x="64" y="77"/>
                      <a:pt x="70" y="78"/>
                      <a:pt x="75" y="78"/>
                    </a:cubicBezTo>
                    <a:cubicBezTo>
                      <a:pt x="80" y="79"/>
                      <a:pt x="87" y="80"/>
                      <a:pt x="90" y="77"/>
                    </a:cubicBezTo>
                    <a:cubicBezTo>
                      <a:pt x="84" y="75"/>
                      <a:pt x="78" y="77"/>
                      <a:pt x="73" y="72"/>
                    </a:cubicBezTo>
                    <a:cubicBezTo>
                      <a:pt x="76" y="67"/>
                      <a:pt x="83" y="73"/>
                      <a:pt x="84" y="66"/>
                    </a:cubicBezTo>
                    <a:cubicBezTo>
                      <a:pt x="76" y="67"/>
                      <a:pt x="68" y="70"/>
                      <a:pt x="60" y="75"/>
                    </a:cubicBezTo>
                    <a:close/>
                    <a:moveTo>
                      <a:pt x="94" y="103"/>
                    </a:moveTo>
                    <a:cubicBezTo>
                      <a:pt x="94" y="103"/>
                      <a:pt x="94" y="103"/>
                      <a:pt x="94" y="103"/>
                    </a:cubicBezTo>
                    <a:cubicBezTo>
                      <a:pt x="99" y="109"/>
                      <a:pt x="114" y="105"/>
                      <a:pt x="111" y="98"/>
                    </a:cubicBezTo>
                    <a:cubicBezTo>
                      <a:pt x="107" y="104"/>
                      <a:pt x="100" y="100"/>
                      <a:pt x="94" y="103"/>
                    </a:cubicBezTo>
                    <a:close/>
                    <a:moveTo>
                      <a:pt x="217" y="237"/>
                    </a:moveTo>
                    <a:cubicBezTo>
                      <a:pt x="217" y="237"/>
                      <a:pt x="217" y="237"/>
                      <a:pt x="217" y="237"/>
                    </a:cubicBezTo>
                    <a:cubicBezTo>
                      <a:pt x="215" y="234"/>
                      <a:pt x="219" y="236"/>
                      <a:pt x="220" y="234"/>
                    </a:cubicBezTo>
                    <a:cubicBezTo>
                      <a:pt x="216" y="231"/>
                      <a:pt x="222" y="228"/>
                      <a:pt x="217" y="225"/>
                    </a:cubicBezTo>
                    <a:cubicBezTo>
                      <a:pt x="215" y="228"/>
                      <a:pt x="213" y="236"/>
                      <a:pt x="217" y="237"/>
                    </a:cubicBezTo>
                    <a:close/>
                    <a:moveTo>
                      <a:pt x="222" y="238"/>
                    </a:moveTo>
                    <a:cubicBezTo>
                      <a:pt x="222" y="238"/>
                      <a:pt x="222" y="238"/>
                      <a:pt x="222" y="238"/>
                    </a:cubicBezTo>
                    <a:cubicBezTo>
                      <a:pt x="225" y="237"/>
                      <a:pt x="226" y="235"/>
                      <a:pt x="224" y="233"/>
                    </a:cubicBezTo>
                    <a:cubicBezTo>
                      <a:pt x="222" y="235"/>
                      <a:pt x="221" y="236"/>
                      <a:pt x="222" y="238"/>
                    </a:cubicBezTo>
                    <a:close/>
                    <a:moveTo>
                      <a:pt x="104" y="96"/>
                    </a:moveTo>
                    <a:cubicBezTo>
                      <a:pt x="104" y="96"/>
                      <a:pt x="104" y="96"/>
                      <a:pt x="104" y="96"/>
                    </a:cubicBezTo>
                    <a:cubicBezTo>
                      <a:pt x="87" y="93"/>
                      <a:pt x="70" y="91"/>
                      <a:pt x="53" y="93"/>
                    </a:cubicBezTo>
                    <a:cubicBezTo>
                      <a:pt x="66" y="97"/>
                      <a:pt x="98" y="99"/>
                      <a:pt x="104" y="96"/>
                    </a:cubicBezTo>
                    <a:close/>
                    <a:moveTo>
                      <a:pt x="62" y="90"/>
                    </a:moveTo>
                    <a:cubicBezTo>
                      <a:pt x="62" y="90"/>
                      <a:pt x="62" y="90"/>
                      <a:pt x="62" y="90"/>
                    </a:cubicBezTo>
                    <a:cubicBezTo>
                      <a:pt x="56" y="86"/>
                      <a:pt x="49" y="88"/>
                      <a:pt x="43" y="84"/>
                    </a:cubicBezTo>
                    <a:cubicBezTo>
                      <a:pt x="28" y="96"/>
                      <a:pt x="22" y="103"/>
                      <a:pt x="12" y="114"/>
                    </a:cubicBezTo>
                    <a:cubicBezTo>
                      <a:pt x="15" y="117"/>
                      <a:pt x="20" y="112"/>
                      <a:pt x="24" y="112"/>
                    </a:cubicBezTo>
                    <a:cubicBezTo>
                      <a:pt x="23" y="110"/>
                      <a:pt x="21" y="107"/>
                      <a:pt x="23" y="106"/>
                    </a:cubicBezTo>
                    <a:cubicBezTo>
                      <a:pt x="27" y="103"/>
                      <a:pt x="31" y="103"/>
                      <a:pt x="35" y="103"/>
                    </a:cubicBezTo>
                    <a:cubicBezTo>
                      <a:pt x="38" y="95"/>
                      <a:pt x="47" y="101"/>
                      <a:pt x="49" y="95"/>
                    </a:cubicBezTo>
                    <a:cubicBezTo>
                      <a:pt x="46" y="95"/>
                      <a:pt x="40" y="95"/>
                      <a:pt x="41" y="91"/>
                    </a:cubicBezTo>
                    <a:cubicBezTo>
                      <a:pt x="48" y="88"/>
                      <a:pt x="54" y="93"/>
                      <a:pt x="62" y="90"/>
                    </a:cubicBezTo>
                    <a:close/>
                    <a:moveTo>
                      <a:pt x="228" y="263"/>
                    </a:moveTo>
                    <a:cubicBezTo>
                      <a:pt x="228" y="263"/>
                      <a:pt x="228" y="263"/>
                      <a:pt x="228" y="263"/>
                    </a:cubicBezTo>
                    <a:cubicBezTo>
                      <a:pt x="231" y="258"/>
                      <a:pt x="233" y="252"/>
                      <a:pt x="233" y="247"/>
                    </a:cubicBezTo>
                    <a:cubicBezTo>
                      <a:pt x="229" y="252"/>
                      <a:pt x="226" y="257"/>
                      <a:pt x="228" y="263"/>
                    </a:cubicBezTo>
                    <a:close/>
                    <a:moveTo>
                      <a:pt x="207" y="231"/>
                    </a:moveTo>
                    <a:cubicBezTo>
                      <a:pt x="207" y="231"/>
                      <a:pt x="207" y="231"/>
                      <a:pt x="207" y="231"/>
                    </a:cubicBezTo>
                    <a:cubicBezTo>
                      <a:pt x="209" y="227"/>
                      <a:pt x="209" y="223"/>
                      <a:pt x="208" y="219"/>
                    </a:cubicBezTo>
                    <a:cubicBezTo>
                      <a:pt x="202" y="223"/>
                      <a:pt x="206" y="227"/>
                      <a:pt x="207" y="231"/>
                    </a:cubicBezTo>
                    <a:close/>
                    <a:moveTo>
                      <a:pt x="221" y="250"/>
                    </a:move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47"/>
                      <a:pt x="223" y="244"/>
                      <a:pt x="222" y="241"/>
                    </a:cubicBezTo>
                    <a:cubicBezTo>
                      <a:pt x="219" y="244"/>
                      <a:pt x="217" y="250"/>
                      <a:pt x="221" y="250"/>
                    </a:cubicBezTo>
                    <a:close/>
                    <a:moveTo>
                      <a:pt x="237" y="266"/>
                    </a:moveTo>
                    <a:cubicBezTo>
                      <a:pt x="237" y="266"/>
                      <a:pt x="237" y="266"/>
                      <a:pt x="237" y="266"/>
                    </a:cubicBezTo>
                    <a:cubicBezTo>
                      <a:pt x="236" y="265"/>
                      <a:pt x="239" y="264"/>
                      <a:pt x="237" y="262"/>
                    </a:cubicBezTo>
                    <a:cubicBezTo>
                      <a:pt x="233" y="263"/>
                      <a:pt x="235" y="268"/>
                      <a:pt x="237" y="266"/>
                    </a:cubicBezTo>
                    <a:close/>
                    <a:moveTo>
                      <a:pt x="48" y="81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2" y="84"/>
                      <a:pt x="59" y="84"/>
                      <a:pt x="65" y="84"/>
                    </a:cubicBezTo>
                    <a:cubicBezTo>
                      <a:pt x="69" y="85"/>
                      <a:pt x="80" y="88"/>
                      <a:pt x="78" y="84"/>
                    </a:cubicBezTo>
                    <a:cubicBezTo>
                      <a:pt x="68" y="85"/>
                      <a:pt x="59" y="76"/>
                      <a:pt x="48" y="81"/>
                    </a:cubicBezTo>
                    <a:close/>
                    <a:moveTo>
                      <a:pt x="214" y="265"/>
                    </a:moveTo>
                    <a:cubicBezTo>
                      <a:pt x="214" y="265"/>
                      <a:pt x="214" y="265"/>
                      <a:pt x="214" y="265"/>
                    </a:cubicBezTo>
                    <a:cubicBezTo>
                      <a:pt x="214" y="259"/>
                      <a:pt x="219" y="252"/>
                      <a:pt x="214" y="245"/>
                    </a:cubicBezTo>
                    <a:cubicBezTo>
                      <a:pt x="213" y="251"/>
                      <a:pt x="209" y="262"/>
                      <a:pt x="214" y="265"/>
                    </a:cubicBezTo>
                    <a:close/>
                    <a:moveTo>
                      <a:pt x="109" y="293"/>
                    </a:move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4" y="296"/>
                      <a:pt x="119" y="289"/>
                      <a:pt x="122" y="286"/>
                    </a:cubicBezTo>
                    <a:cubicBezTo>
                      <a:pt x="148" y="267"/>
                      <a:pt x="175" y="242"/>
                      <a:pt x="193" y="224"/>
                    </a:cubicBezTo>
                    <a:cubicBezTo>
                      <a:pt x="166" y="243"/>
                      <a:pt x="137" y="271"/>
                      <a:pt x="109" y="293"/>
                    </a:cubicBezTo>
                    <a:close/>
                    <a:moveTo>
                      <a:pt x="218" y="259"/>
                    </a:moveTo>
                    <a:cubicBezTo>
                      <a:pt x="218" y="259"/>
                      <a:pt x="218" y="259"/>
                      <a:pt x="218" y="259"/>
                    </a:cubicBezTo>
                    <a:cubicBezTo>
                      <a:pt x="221" y="258"/>
                      <a:pt x="221" y="252"/>
                      <a:pt x="218" y="253"/>
                    </a:cubicBezTo>
                    <a:cubicBezTo>
                      <a:pt x="219" y="255"/>
                      <a:pt x="215" y="257"/>
                      <a:pt x="218" y="259"/>
                    </a:cubicBezTo>
                    <a:close/>
                    <a:moveTo>
                      <a:pt x="220" y="273"/>
                    </a:moveTo>
                    <a:cubicBezTo>
                      <a:pt x="220" y="273"/>
                      <a:pt x="220" y="273"/>
                      <a:pt x="220" y="273"/>
                    </a:cubicBezTo>
                    <a:cubicBezTo>
                      <a:pt x="222" y="269"/>
                      <a:pt x="227" y="264"/>
                      <a:pt x="224" y="259"/>
                    </a:cubicBezTo>
                    <a:cubicBezTo>
                      <a:pt x="221" y="263"/>
                      <a:pt x="219" y="268"/>
                      <a:pt x="220" y="273"/>
                    </a:cubicBezTo>
                    <a:close/>
                    <a:moveTo>
                      <a:pt x="48" y="100"/>
                    </a:moveTo>
                    <a:cubicBezTo>
                      <a:pt x="48" y="100"/>
                      <a:pt x="48" y="100"/>
                      <a:pt x="48" y="100"/>
                    </a:cubicBezTo>
                    <a:cubicBezTo>
                      <a:pt x="57" y="100"/>
                      <a:pt x="71" y="103"/>
                      <a:pt x="80" y="102"/>
                    </a:cubicBezTo>
                    <a:cubicBezTo>
                      <a:pt x="80" y="102"/>
                      <a:pt x="88" y="102"/>
                      <a:pt x="86" y="99"/>
                    </a:cubicBezTo>
                    <a:cubicBezTo>
                      <a:pt x="73" y="100"/>
                      <a:pt x="61" y="97"/>
                      <a:pt x="48" y="100"/>
                    </a:cubicBezTo>
                    <a:close/>
                    <a:moveTo>
                      <a:pt x="230" y="273"/>
                    </a:moveTo>
                    <a:cubicBezTo>
                      <a:pt x="230" y="273"/>
                      <a:pt x="230" y="273"/>
                      <a:pt x="230" y="273"/>
                    </a:cubicBezTo>
                    <a:cubicBezTo>
                      <a:pt x="229" y="271"/>
                      <a:pt x="231" y="270"/>
                      <a:pt x="230" y="269"/>
                    </a:cubicBezTo>
                    <a:cubicBezTo>
                      <a:pt x="227" y="270"/>
                      <a:pt x="227" y="274"/>
                      <a:pt x="230" y="273"/>
                    </a:cubicBezTo>
                    <a:close/>
                    <a:moveTo>
                      <a:pt x="212" y="297"/>
                    </a:moveTo>
                    <a:cubicBezTo>
                      <a:pt x="212" y="297"/>
                      <a:pt x="212" y="297"/>
                      <a:pt x="212" y="297"/>
                    </a:cubicBezTo>
                    <a:cubicBezTo>
                      <a:pt x="216" y="294"/>
                      <a:pt x="218" y="291"/>
                      <a:pt x="214" y="287"/>
                    </a:cubicBezTo>
                    <a:cubicBezTo>
                      <a:pt x="211" y="291"/>
                      <a:pt x="211" y="294"/>
                      <a:pt x="212" y="297"/>
                    </a:cubicBezTo>
                    <a:close/>
                    <a:moveTo>
                      <a:pt x="49" y="106"/>
                    </a:moveTo>
                    <a:cubicBezTo>
                      <a:pt x="49" y="106"/>
                      <a:pt x="49" y="106"/>
                      <a:pt x="49" y="106"/>
                    </a:cubicBezTo>
                    <a:cubicBezTo>
                      <a:pt x="51" y="105"/>
                      <a:pt x="54" y="107"/>
                      <a:pt x="56" y="106"/>
                    </a:cubicBezTo>
                    <a:cubicBezTo>
                      <a:pt x="55" y="103"/>
                      <a:pt x="48" y="104"/>
                      <a:pt x="49" y="106"/>
                    </a:cubicBezTo>
                    <a:close/>
                    <a:moveTo>
                      <a:pt x="146" y="252"/>
                    </a:moveTo>
                    <a:cubicBezTo>
                      <a:pt x="146" y="252"/>
                      <a:pt x="146" y="252"/>
                      <a:pt x="146" y="252"/>
                    </a:cubicBezTo>
                    <a:cubicBezTo>
                      <a:pt x="154" y="253"/>
                      <a:pt x="155" y="242"/>
                      <a:pt x="153" y="236"/>
                    </a:cubicBezTo>
                    <a:cubicBezTo>
                      <a:pt x="151" y="243"/>
                      <a:pt x="144" y="247"/>
                      <a:pt x="146" y="252"/>
                    </a:cubicBezTo>
                    <a:close/>
                    <a:moveTo>
                      <a:pt x="135" y="238"/>
                    </a:moveTo>
                    <a:cubicBezTo>
                      <a:pt x="135" y="238"/>
                      <a:pt x="135" y="238"/>
                      <a:pt x="135" y="238"/>
                    </a:cubicBezTo>
                    <a:cubicBezTo>
                      <a:pt x="139" y="236"/>
                      <a:pt x="143" y="239"/>
                      <a:pt x="147" y="237"/>
                    </a:cubicBezTo>
                    <a:cubicBezTo>
                      <a:pt x="144" y="232"/>
                      <a:pt x="136" y="235"/>
                      <a:pt x="135" y="238"/>
                    </a:cubicBezTo>
                    <a:close/>
                    <a:moveTo>
                      <a:pt x="37" y="171"/>
                    </a:moveTo>
                    <a:cubicBezTo>
                      <a:pt x="37" y="171"/>
                      <a:pt x="37" y="171"/>
                      <a:pt x="37" y="171"/>
                    </a:cubicBezTo>
                    <a:cubicBezTo>
                      <a:pt x="41" y="168"/>
                      <a:pt x="54" y="158"/>
                      <a:pt x="56" y="153"/>
                    </a:cubicBezTo>
                    <a:cubicBezTo>
                      <a:pt x="50" y="161"/>
                      <a:pt x="37" y="163"/>
                      <a:pt x="37" y="171"/>
                    </a:cubicBezTo>
                    <a:close/>
                    <a:moveTo>
                      <a:pt x="133" y="255"/>
                    </a:moveTo>
                    <a:cubicBezTo>
                      <a:pt x="133" y="255"/>
                      <a:pt x="133" y="255"/>
                      <a:pt x="133" y="255"/>
                    </a:cubicBezTo>
                    <a:cubicBezTo>
                      <a:pt x="137" y="258"/>
                      <a:pt x="140" y="260"/>
                      <a:pt x="144" y="255"/>
                    </a:cubicBezTo>
                    <a:cubicBezTo>
                      <a:pt x="141" y="252"/>
                      <a:pt x="137" y="253"/>
                      <a:pt x="133" y="255"/>
                    </a:cubicBezTo>
                    <a:close/>
                    <a:moveTo>
                      <a:pt x="124" y="250"/>
                    </a:moveTo>
                    <a:cubicBezTo>
                      <a:pt x="124" y="250"/>
                      <a:pt x="124" y="250"/>
                      <a:pt x="124" y="250"/>
                    </a:cubicBezTo>
                    <a:cubicBezTo>
                      <a:pt x="125" y="251"/>
                      <a:pt x="125" y="251"/>
                      <a:pt x="126" y="252"/>
                    </a:cubicBezTo>
                    <a:cubicBezTo>
                      <a:pt x="126" y="252"/>
                      <a:pt x="127" y="251"/>
                      <a:pt x="128" y="250"/>
                    </a:cubicBezTo>
                    <a:cubicBezTo>
                      <a:pt x="127" y="250"/>
                      <a:pt x="126" y="249"/>
                      <a:pt x="126" y="249"/>
                    </a:cubicBezTo>
                    <a:cubicBezTo>
                      <a:pt x="125" y="249"/>
                      <a:pt x="125" y="250"/>
                      <a:pt x="124" y="250"/>
                    </a:cubicBezTo>
                    <a:close/>
                    <a:moveTo>
                      <a:pt x="53" y="242"/>
                    </a:moveTo>
                    <a:cubicBezTo>
                      <a:pt x="53" y="242"/>
                      <a:pt x="53" y="242"/>
                      <a:pt x="53" y="242"/>
                    </a:cubicBezTo>
                    <a:cubicBezTo>
                      <a:pt x="60" y="255"/>
                      <a:pt x="72" y="264"/>
                      <a:pt x="79" y="272"/>
                    </a:cubicBezTo>
                    <a:cubicBezTo>
                      <a:pt x="85" y="280"/>
                      <a:pt x="90" y="293"/>
                      <a:pt x="98" y="293"/>
                    </a:cubicBezTo>
                    <a:cubicBezTo>
                      <a:pt x="86" y="281"/>
                      <a:pt x="71" y="255"/>
                      <a:pt x="53" y="242"/>
                    </a:cubicBezTo>
                    <a:close/>
                  </a:path>
                </a:pathLst>
              </a:custGeom>
              <a:solidFill>
                <a:srgbClr val="C3E0D3"/>
              </a:solidFill>
              <a:ln w="9525">
                <a:solidFill>
                  <a:srgbClr val="C3E0D3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6" name="Freeform 31"/>
              <p:cNvSpPr>
                <a:spLocks noEditPoints="1"/>
              </p:cNvSpPr>
              <p:nvPr/>
            </p:nvSpPr>
            <p:spPr bwMode="auto">
              <a:xfrm>
                <a:off x="5587" y="1950"/>
                <a:ext cx="324" cy="352"/>
              </a:xfrm>
              <a:custGeom>
                <a:avLst/>
                <a:gdLst>
                  <a:gd name="T0" fmla="*/ 57 w 121"/>
                  <a:gd name="T1" fmla="*/ 112 h 131"/>
                  <a:gd name="T2" fmla="*/ 21 w 121"/>
                  <a:gd name="T3" fmla="*/ 104 h 131"/>
                  <a:gd name="T4" fmla="*/ 11 w 121"/>
                  <a:gd name="T5" fmla="*/ 61 h 131"/>
                  <a:gd name="T6" fmla="*/ 78 w 121"/>
                  <a:gd name="T7" fmla="*/ 14 h 131"/>
                  <a:gd name="T8" fmla="*/ 88 w 121"/>
                  <a:gd name="T9" fmla="*/ 8 h 131"/>
                  <a:gd name="T10" fmla="*/ 83 w 121"/>
                  <a:gd name="T11" fmla="*/ 16 h 131"/>
                  <a:gd name="T12" fmla="*/ 83 w 121"/>
                  <a:gd name="T13" fmla="*/ 16 h 131"/>
                  <a:gd name="T14" fmla="*/ 99 w 121"/>
                  <a:gd name="T15" fmla="*/ 24 h 131"/>
                  <a:gd name="T16" fmla="*/ 102 w 121"/>
                  <a:gd name="T17" fmla="*/ 28 h 131"/>
                  <a:gd name="T18" fmla="*/ 105 w 121"/>
                  <a:gd name="T19" fmla="*/ 31 h 131"/>
                  <a:gd name="T20" fmla="*/ 99 w 121"/>
                  <a:gd name="T21" fmla="*/ 37 h 131"/>
                  <a:gd name="T22" fmla="*/ 110 w 121"/>
                  <a:gd name="T23" fmla="*/ 40 h 131"/>
                  <a:gd name="T24" fmla="*/ 98 w 121"/>
                  <a:gd name="T25" fmla="*/ 52 h 131"/>
                  <a:gd name="T26" fmla="*/ 112 w 121"/>
                  <a:gd name="T27" fmla="*/ 43 h 131"/>
                  <a:gd name="T28" fmla="*/ 74 w 121"/>
                  <a:gd name="T29" fmla="*/ 37 h 131"/>
                  <a:gd name="T30" fmla="*/ 71 w 121"/>
                  <a:gd name="T31" fmla="*/ 48 h 131"/>
                  <a:gd name="T32" fmla="*/ 71 w 121"/>
                  <a:gd name="T33" fmla="*/ 48 h 131"/>
                  <a:gd name="T34" fmla="*/ 100 w 121"/>
                  <a:gd name="T35" fmla="*/ 56 h 131"/>
                  <a:gd name="T36" fmla="*/ 51 w 121"/>
                  <a:gd name="T37" fmla="*/ 45 h 131"/>
                  <a:gd name="T38" fmla="*/ 84 w 121"/>
                  <a:gd name="T39" fmla="*/ 51 h 131"/>
                  <a:gd name="T40" fmla="*/ 74 w 121"/>
                  <a:gd name="T41" fmla="*/ 57 h 131"/>
                  <a:gd name="T42" fmla="*/ 84 w 121"/>
                  <a:gd name="T43" fmla="*/ 63 h 131"/>
                  <a:gd name="T44" fmla="*/ 84 w 121"/>
                  <a:gd name="T45" fmla="*/ 63 h 131"/>
                  <a:gd name="T46" fmla="*/ 94 w 121"/>
                  <a:gd name="T47" fmla="*/ 65 h 131"/>
                  <a:gd name="T48" fmla="*/ 40 w 121"/>
                  <a:gd name="T49" fmla="*/ 45 h 131"/>
                  <a:gd name="T50" fmla="*/ 40 w 121"/>
                  <a:gd name="T51" fmla="*/ 45 h 131"/>
                  <a:gd name="T52" fmla="*/ 49 w 121"/>
                  <a:gd name="T53" fmla="*/ 67 h 131"/>
                  <a:gd name="T54" fmla="*/ 52 w 121"/>
                  <a:gd name="T55" fmla="*/ 65 h 131"/>
                  <a:gd name="T56" fmla="*/ 52 w 121"/>
                  <a:gd name="T57" fmla="*/ 65 h 131"/>
                  <a:gd name="T58" fmla="*/ 72 w 121"/>
                  <a:gd name="T59" fmla="*/ 68 h 131"/>
                  <a:gd name="T60" fmla="*/ 49 w 121"/>
                  <a:gd name="T61" fmla="*/ 77 h 131"/>
                  <a:gd name="T62" fmla="*/ 55 w 121"/>
                  <a:gd name="T63" fmla="*/ 90 h 131"/>
                  <a:gd name="T64" fmla="*/ 55 w 121"/>
                  <a:gd name="T65" fmla="*/ 90 h 131"/>
                  <a:gd name="T66" fmla="*/ 33 w 121"/>
                  <a:gd name="T67" fmla="*/ 44 h 131"/>
                  <a:gd name="T68" fmla="*/ 60 w 121"/>
                  <a:gd name="T69" fmla="*/ 83 h 131"/>
                  <a:gd name="T70" fmla="*/ 34 w 121"/>
                  <a:gd name="T71" fmla="*/ 69 h 131"/>
                  <a:gd name="T72" fmla="*/ 34 w 121"/>
                  <a:gd name="T73" fmla="*/ 75 h 131"/>
                  <a:gd name="T74" fmla="*/ 34 w 121"/>
                  <a:gd name="T75" fmla="*/ 69 h 131"/>
                  <a:gd name="T76" fmla="*/ 68 w 121"/>
                  <a:gd name="T77" fmla="*/ 95 h 131"/>
                  <a:gd name="T78" fmla="*/ 25 w 121"/>
                  <a:gd name="T79" fmla="*/ 64 h 131"/>
                  <a:gd name="T80" fmla="*/ 45 w 121"/>
                  <a:gd name="T81" fmla="*/ 82 h 131"/>
                  <a:gd name="T82" fmla="*/ 45 w 121"/>
                  <a:gd name="T83" fmla="*/ 82 h 131"/>
                  <a:gd name="T84" fmla="*/ 52 w 121"/>
                  <a:gd name="T85" fmla="*/ 90 h 131"/>
                  <a:gd name="T86" fmla="*/ 32 w 121"/>
                  <a:gd name="T87" fmla="*/ 67 h 131"/>
                  <a:gd name="T88" fmla="*/ 32 w 121"/>
                  <a:gd name="T89" fmla="*/ 67 h 131"/>
                  <a:gd name="T90" fmla="*/ 21 w 121"/>
                  <a:gd name="T91" fmla="*/ 71 h 131"/>
                  <a:gd name="T92" fmla="*/ 32 w 121"/>
                  <a:gd name="T93" fmla="*/ 85 h 131"/>
                  <a:gd name="T94" fmla="*/ 32 w 121"/>
                  <a:gd name="T95" fmla="*/ 85 h 131"/>
                  <a:gd name="T96" fmla="*/ 46 w 121"/>
                  <a:gd name="T97" fmla="*/ 11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1" h="131">
                    <a:moveTo>
                      <a:pt x="87" y="0"/>
                    </a:moveTo>
                    <a:cubicBezTo>
                      <a:pt x="99" y="13"/>
                      <a:pt x="106" y="33"/>
                      <a:pt x="121" y="44"/>
                    </a:cubicBezTo>
                    <a:cubicBezTo>
                      <a:pt x="101" y="65"/>
                      <a:pt x="80" y="88"/>
                      <a:pt x="57" y="112"/>
                    </a:cubicBezTo>
                    <a:cubicBezTo>
                      <a:pt x="50" y="120"/>
                      <a:pt x="47" y="128"/>
                      <a:pt x="38" y="131"/>
                    </a:cubicBezTo>
                    <a:cubicBezTo>
                      <a:pt x="37" y="119"/>
                      <a:pt x="45" y="107"/>
                      <a:pt x="47" y="96"/>
                    </a:cubicBezTo>
                    <a:cubicBezTo>
                      <a:pt x="39" y="93"/>
                      <a:pt x="30" y="103"/>
                      <a:pt x="21" y="104"/>
                    </a:cubicBezTo>
                    <a:cubicBezTo>
                      <a:pt x="18" y="95"/>
                      <a:pt x="31" y="87"/>
                      <a:pt x="29" y="78"/>
                    </a:cubicBezTo>
                    <a:cubicBezTo>
                      <a:pt x="20" y="75"/>
                      <a:pt x="10" y="79"/>
                      <a:pt x="1" y="79"/>
                    </a:cubicBezTo>
                    <a:cubicBezTo>
                      <a:pt x="0" y="72"/>
                      <a:pt x="6" y="66"/>
                      <a:pt x="11" y="61"/>
                    </a:cubicBezTo>
                    <a:cubicBezTo>
                      <a:pt x="31" y="38"/>
                      <a:pt x="59" y="19"/>
                      <a:pt x="84" y="6"/>
                    </a:cubicBezTo>
                    <a:cubicBezTo>
                      <a:pt x="86" y="3"/>
                      <a:pt x="82" y="1"/>
                      <a:pt x="87" y="0"/>
                    </a:cubicBezTo>
                    <a:close/>
                    <a:moveTo>
                      <a:pt x="78" y="14"/>
                    </a:moveTo>
                    <a:cubicBezTo>
                      <a:pt x="78" y="14"/>
                      <a:pt x="78" y="14"/>
                      <a:pt x="78" y="14"/>
                    </a:cubicBezTo>
                    <a:cubicBezTo>
                      <a:pt x="82" y="17"/>
                      <a:pt x="87" y="12"/>
                      <a:pt x="92" y="12"/>
                    </a:cubicBezTo>
                    <a:cubicBezTo>
                      <a:pt x="91" y="11"/>
                      <a:pt x="90" y="9"/>
                      <a:pt x="88" y="8"/>
                    </a:cubicBezTo>
                    <a:cubicBezTo>
                      <a:pt x="85" y="13"/>
                      <a:pt x="82" y="10"/>
                      <a:pt x="78" y="14"/>
                    </a:cubicBezTo>
                    <a:close/>
                    <a:moveTo>
                      <a:pt x="83" y="16"/>
                    </a:moveTo>
                    <a:cubicBezTo>
                      <a:pt x="83" y="16"/>
                      <a:pt x="83" y="16"/>
                      <a:pt x="83" y="16"/>
                    </a:cubicBezTo>
                    <a:cubicBezTo>
                      <a:pt x="87" y="19"/>
                      <a:pt x="91" y="18"/>
                      <a:pt x="95" y="18"/>
                    </a:cubicBezTo>
                    <a:cubicBezTo>
                      <a:pt x="95" y="17"/>
                      <a:pt x="95" y="15"/>
                      <a:pt x="93" y="14"/>
                    </a:cubicBezTo>
                    <a:cubicBezTo>
                      <a:pt x="90" y="15"/>
                      <a:pt x="86" y="16"/>
                      <a:pt x="83" y="16"/>
                    </a:cubicBezTo>
                    <a:close/>
                    <a:moveTo>
                      <a:pt x="80" y="25"/>
                    </a:moveTo>
                    <a:cubicBezTo>
                      <a:pt x="80" y="25"/>
                      <a:pt x="80" y="25"/>
                      <a:pt x="80" y="25"/>
                    </a:cubicBezTo>
                    <a:cubicBezTo>
                      <a:pt x="86" y="24"/>
                      <a:pt x="92" y="28"/>
                      <a:pt x="99" y="24"/>
                    </a:cubicBezTo>
                    <a:cubicBezTo>
                      <a:pt x="98" y="23"/>
                      <a:pt x="99" y="22"/>
                      <a:pt x="98" y="21"/>
                    </a:cubicBezTo>
                    <a:cubicBezTo>
                      <a:pt x="92" y="23"/>
                      <a:pt x="83" y="20"/>
                      <a:pt x="80" y="25"/>
                    </a:cubicBezTo>
                    <a:close/>
                    <a:moveTo>
                      <a:pt x="102" y="28"/>
                    </a:moveTo>
                    <a:cubicBezTo>
                      <a:pt x="102" y="28"/>
                      <a:pt x="102" y="28"/>
                      <a:pt x="102" y="28"/>
                    </a:cubicBezTo>
                    <a:cubicBezTo>
                      <a:pt x="92" y="32"/>
                      <a:pt x="82" y="25"/>
                      <a:pt x="72" y="31"/>
                    </a:cubicBezTo>
                    <a:cubicBezTo>
                      <a:pt x="82" y="32"/>
                      <a:pt x="98" y="35"/>
                      <a:pt x="105" y="31"/>
                    </a:cubicBezTo>
                    <a:cubicBezTo>
                      <a:pt x="104" y="30"/>
                      <a:pt x="103" y="29"/>
                      <a:pt x="102" y="28"/>
                    </a:cubicBezTo>
                    <a:close/>
                    <a:moveTo>
                      <a:pt x="99" y="37"/>
                    </a:moveTo>
                    <a:cubicBezTo>
                      <a:pt x="99" y="37"/>
                      <a:pt x="99" y="37"/>
                      <a:pt x="99" y="37"/>
                    </a:cubicBezTo>
                    <a:cubicBezTo>
                      <a:pt x="102" y="37"/>
                      <a:pt x="105" y="36"/>
                      <a:pt x="107" y="39"/>
                    </a:cubicBezTo>
                    <a:cubicBezTo>
                      <a:pt x="101" y="42"/>
                      <a:pt x="87" y="36"/>
                      <a:pt x="85" y="43"/>
                    </a:cubicBezTo>
                    <a:cubicBezTo>
                      <a:pt x="93" y="41"/>
                      <a:pt x="101" y="47"/>
                      <a:pt x="110" y="40"/>
                    </a:cubicBezTo>
                    <a:cubicBezTo>
                      <a:pt x="110" y="38"/>
                      <a:pt x="108" y="36"/>
                      <a:pt x="108" y="34"/>
                    </a:cubicBezTo>
                    <a:cubicBezTo>
                      <a:pt x="105" y="36"/>
                      <a:pt x="99" y="33"/>
                      <a:pt x="99" y="37"/>
                    </a:cubicBezTo>
                    <a:close/>
                    <a:moveTo>
                      <a:pt x="98" y="52"/>
                    </a:moveTo>
                    <a:cubicBezTo>
                      <a:pt x="98" y="52"/>
                      <a:pt x="98" y="52"/>
                      <a:pt x="98" y="52"/>
                    </a:cubicBezTo>
                    <a:cubicBezTo>
                      <a:pt x="96" y="51"/>
                      <a:pt x="89" y="51"/>
                      <a:pt x="91" y="55"/>
                    </a:cubicBezTo>
                    <a:cubicBezTo>
                      <a:pt x="98" y="54"/>
                      <a:pt x="112" y="54"/>
                      <a:pt x="112" y="43"/>
                    </a:cubicBezTo>
                    <a:cubicBezTo>
                      <a:pt x="107" y="47"/>
                      <a:pt x="100" y="46"/>
                      <a:pt x="98" y="52"/>
                    </a:cubicBezTo>
                    <a:close/>
                    <a:moveTo>
                      <a:pt x="74" y="3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8" y="35"/>
                      <a:pt x="87" y="40"/>
                      <a:pt x="89" y="35"/>
                    </a:cubicBezTo>
                    <a:cubicBezTo>
                      <a:pt x="84" y="36"/>
                      <a:pt x="76" y="32"/>
                      <a:pt x="74" y="37"/>
                    </a:cubicBezTo>
                    <a:close/>
                    <a:moveTo>
                      <a:pt x="71" y="48"/>
                    </a:moveTo>
                    <a:cubicBezTo>
                      <a:pt x="71" y="48"/>
                      <a:pt x="71" y="48"/>
                      <a:pt x="71" y="48"/>
                    </a:cubicBezTo>
                    <a:cubicBezTo>
                      <a:pt x="78" y="48"/>
                      <a:pt x="89" y="52"/>
                      <a:pt x="94" y="46"/>
                    </a:cubicBezTo>
                    <a:cubicBezTo>
                      <a:pt x="87" y="46"/>
                      <a:pt x="76" y="44"/>
                      <a:pt x="71" y="48"/>
                    </a:cubicBezTo>
                    <a:close/>
                    <a:moveTo>
                      <a:pt x="95" y="61"/>
                    </a:moveTo>
                    <a:cubicBezTo>
                      <a:pt x="95" y="61"/>
                      <a:pt x="95" y="61"/>
                      <a:pt x="95" y="61"/>
                    </a:cubicBezTo>
                    <a:cubicBezTo>
                      <a:pt x="96" y="61"/>
                      <a:pt x="104" y="60"/>
                      <a:pt x="100" y="56"/>
                    </a:cubicBezTo>
                    <a:cubicBezTo>
                      <a:pt x="99" y="56"/>
                      <a:pt x="93" y="59"/>
                      <a:pt x="95" y="61"/>
                    </a:cubicBezTo>
                    <a:close/>
                    <a:moveTo>
                      <a:pt x="51" y="45"/>
                    </a:moveTo>
                    <a:cubicBezTo>
                      <a:pt x="51" y="45"/>
                      <a:pt x="51" y="45"/>
                      <a:pt x="51" y="45"/>
                    </a:cubicBezTo>
                    <a:cubicBezTo>
                      <a:pt x="60" y="45"/>
                      <a:pt x="72" y="49"/>
                      <a:pt x="78" y="42"/>
                    </a:cubicBezTo>
                    <a:cubicBezTo>
                      <a:pt x="70" y="44"/>
                      <a:pt x="57" y="39"/>
                      <a:pt x="51" y="45"/>
                    </a:cubicBezTo>
                    <a:close/>
                    <a:moveTo>
                      <a:pt x="84" y="51"/>
                    </a:moveTo>
                    <a:cubicBezTo>
                      <a:pt x="84" y="51"/>
                      <a:pt x="84" y="51"/>
                      <a:pt x="84" y="51"/>
                    </a:cubicBezTo>
                    <a:cubicBezTo>
                      <a:pt x="72" y="52"/>
                      <a:pt x="59" y="50"/>
                      <a:pt x="46" y="56"/>
                    </a:cubicBezTo>
                    <a:cubicBezTo>
                      <a:pt x="52" y="62"/>
                      <a:pt x="65" y="58"/>
                      <a:pt x="74" y="57"/>
                    </a:cubicBezTo>
                    <a:cubicBezTo>
                      <a:pt x="78" y="57"/>
                      <a:pt x="84" y="60"/>
                      <a:pt x="86" y="55"/>
                    </a:cubicBezTo>
                    <a:cubicBezTo>
                      <a:pt x="83" y="56"/>
                      <a:pt x="86" y="52"/>
                      <a:pt x="84" y="51"/>
                    </a:cubicBezTo>
                    <a:close/>
                    <a:moveTo>
                      <a:pt x="84" y="63"/>
                    </a:move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2"/>
                      <a:pt x="90" y="64"/>
                      <a:pt x="89" y="60"/>
                    </a:cubicBezTo>
                    <a:cubicBezTo>
                      <a:pt x="88" y="61"/>
                      <a:pt x="82" y="61"/>
                      <a:pt x="84" y="63"/>
                    </a:cubicBezTo>
                    <a:close/>
                    <a:moveTo>
                      <a:pt x="75" y="70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7" y="74"/>
                      <a:pt x="94" y="73"/>
                      <a:pt x="94" y="65"/>
                    </a:cubicBezTo>
                    <a:cubicBezTo>
                      <a:pt x="87" y="68"/>
                      <a:pt x="82" y="67"/>
                      <a:pt x="75" y="70"/>
                    </a:cubicBezTo>
                    <a:close/>
                    <a:moveTo>
                      <a:pt x="40" y="45"/>
                    </a:moveTo>
                    <a:cubicBezTo>
                      <a:pt x="40" y="45"/>
                      <a:pt x="40" y="45"/>
                      <a:pt x="40" y="45"/>
                    </a:cubicBezTo>
                    <a:cubicBezTo>
                      <a:pt x="44" y="44"/>
                      <a:pt x="41" y="42"/>
                      <a:pt x="42" y="40"/>
                    </a:cubicBezTo>
                    <a:cubicBezTo>
                      <a:pt x="46" y="39"/>
                      <a:pt x="57" y="40"/>
                      <a:pt x="55" y="34"/>
                    </a:cubicBezTo>
                    <a:cubicBezTo>
                      <a:pt x="51" y="35"/>
                      <a:pt x="34" y="37"/>
                      <a:pt x="40" y="45"/>
                    </a:cubicBezTo>
                    <a:close/>
                    <a:moveTo>
                      <a:pt x="44" y="68"/>
                    </a:move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67"/>
                      <a:pt x="48" y="70"/>
                      <a:pt x="49" y="67"/>
                    </a:cubicBezTo>
                    <a:cubicBezTo>
                      <a:pt x="48" y="64"/>
                      <a:pt x="43" y="66"/>
                      <a:pt x="44" y="68"/>
                    </a:cubicBezTo>
                    <a:close/>
                    <a:moveTo>
                      <a:pt x="52" y="65"/>
                    </a:moveTo>
                    <a:cubicBezTo>
                      <a:pt x="52" y="65"/>
                      <a:pt x="52" y="65"/>
                      <a:pt x="52" y="65"/>
                    </a:cubicBezTo>
                    <a:cubicBezTo>
                      <a:pt x="61" y="65"/>
                      <a:pt x="70" y="65"/>
                      <a:pt x="77" y="62"/>
                    </a:cubicBezTo>
                    <a:cubicBezTo>
                      <a:pt x="67" y="57"/>
                      <a:pt x="56" y="61"/>
                      <a:pt x="46" y="63"/>
                    </a:cubicBezTo>
                    <a:cubicBezTo>
                      <a:pt x="47" y="66"/>
                      <a:pt x="50" y="65"/>
                      <a:pt x="52" y="65"/>
                    </a:cubicBezTo>
                    <a:close/>
                    <a:moveTo>
                      <a:pt x="48" y="70"/>
                    </a:moveTo>
                    <a:cubicBezTo>
                      <a:pt x="48" y="70"/>
                      <a:pt x="48" y="70"/>
                      <a:pt x="48" y="70"/>
                    </a:cubicBezTo>
                    <a:cubicBezTo>
                      <a:pt x="56" y="73"/>
                      <a:pt x="64" y="72"/>
                      <a:pt x="72" y="68"/>
                    </a:cubicBezTo>
                    <a:cubicBezTo>
                      <a:pt x="65" y="65"/>
                      <a:pt x="56" y="68"/>
                      <a:pt x="48" y="70"/>
                    </a:cubicBezTo>
                    <a:close/>
                    <a:moveTo>
                      <a:pt x="49" y="77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53" y="80"/>
                      <a:pt x="66" y="78"/>
                      <a:pt x="66" y="73"/>
                    </a:cubicBezTo>
                    <a:cubicBezTo>
                      <a:pt x="60" y="74"/>
                      <a:pt x="54" y="74"/>
                      <a:pt x="49" y="77"/>
                    </a:cubicBezTo>
                    <a:close/>
                    <a:moveTo>
                      <a:pt x="55" y="90"/>
                    </a:moveTo>
                    <a:cubicBezTo>
                      <a:pt x="55" y="90"/>
                      <a:pt x="55" y="90"/>
                      <a:pt x="55" y="90"/>
                    </a:cubicBezTo>
                    <a:cubicBezTo>
                      <a:pt x="62" y="91"/>
                      <a:pt x="69" y="93"/>
                      <a:pt x="77" y="88"/>
                    </a:cubicBezTo>
                    <a:cubicBezTo>
                      <a:pt x="70" y="84"/>
                      <a:pt x="63" y="87"/>
                      <a:pt x="55" y="90"/>
                    </a:cubicBezTo>
                    <a:close/>
                    <a:moveTo>
                      <a:pt x="17" y="62"/>
                    </a:moveTo>
                    <a:cubicBezTo>
                      <a:pt x="17" y="62"/>
                      <a:pt x="17" y="62"/>
                      <a:pt x="17" y="62"/>
                    </a:cubicBezTo>
                    <a:cubicBezTo>
                      <a:pt x="23" y="59"/>
                      <a:pt x="38" y="52"/>
                      <a:pt x="33" y="44"/>
                    </a:cubicBezTo>
                    <a:cubicBezTo>
                      <a:pt x="26" y="50"/>
                      <a:pt x="18" y="56"/>
                      <a:pt x="17" y="62"/>
                    </a:cubicBezTo>
                    <a:close/>
                    <a:moveTo>
                      <a:pt x="60" y="83"/>
                    </a:moveTo>
                    <a:cubicBezTo>
                      <a:pt x="60" y="83"/>
                      <a:pt x="60" y="83"/>
                      <a:pt x="60" y="83"/>
                    </a:cubicBezTo>
                    <a:cubicBezTo>
                      <a:pt x="61" y="86"/>
                      <a:pt x="67" y="84"/>
                      <a:pt x="65" y="82"/>
                    </a:cubicBezTo>
                    <a:cubicBezTo>
                      <a:pt x="63" y="83"/>
                      <a:pt x="62" y="80"/>
                      <a:pt x="60" y="83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1" y="71"/>
                      <a:pt x="24" y="70"/>
                      <a:pt x="24" y="74"/>
                    </a:cubicBezTo>
                    <a:cubicBezTo>
                      <a:pt x="28" y="75"/>
                      <a:pt x="31" y="73"/>
                      <a:pt x="34" y="75"/>
                    </a:cubicBezTo>
                    <a:cubicBezTo>
                      <a:pt x="35" y="78"/>
                      <a:pt x="31" y="80"/>
                      <a:pt x="33" y="83"/>
                    </a:cubicBezTo>
                    <a:cubicBezTo>
                      <a:pt x="38" y="79"/>
                      <a:pt x="44" y="78"/>
                      <a:pt x="49" y="72"/>
                    </a:cubicBezTo>
                    <a:cubicBezTo>
                      <a:pt x="43" y="73"/>
                      <a:pt x="37" y="74"/>
                      <a:pt x="34" y="69"/>
                    </a:cubicBezTo>
                    <a:close/>
                    <a:moveTo>
                      <a:pt x="54" y="100"/>
                    </a:moveTo>
                    <a:cubicBezTo>
                      <a:pt x="54" y="100"/>
                      <a:pt x="54" y="100"/>
                      <a:pt x="54" y="100"/>
                    </a:cubicBezTo>
                    <a:cubicBezTo>
                      <a:pt x="58" y="103"/>
                      <a:pt x="68" y="102"/>
                      <a:pt x="68" y="95"/>
                    </a:cubicBezTo>
                    <a:cubicBezTo>
                      <a:pt x="63" y="99"/>
                      <a:pt x="59" y="97"/>
                      <a:pt x="54" y="100"/>
                    </a:cubicBez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  <a:cubicBezTo>
                      <a:pt x="28" y="63"/>
                      <a:pt x="37" y="65"/>
                      <a:pt x="35" y="59"/>
                    </a:cubicBezTo>
                    <a:cubicBezTo>
                      <a:pt x="32" y="61"/>
                      <a:pt x="25" y="60"/>
                      <a:pt x="25" y="64"/>
                    </a:cubicBezTo>
                    <a:close/>
                    <a:moveTo>
                      <a:pt x="45" y="82"/>
                    </a:moveTo>
                    <a:cubicBezTo>
                      <a:pt x="45" y="82"/>
                      <a:pt x="45" y="82"/>
                      <a:pt x="45" y="82"/>
                    </a:cubicBezTo>
                    <a:cubicBezTo>
                      <a:pt x="47" y="85"/>
                      <a:pt x="54" y="84"/>
                      <a:pt x="53" y="81"/>
                    </a:cubicBezTo>
                    <a:cubicBezTo>
                      <a:pt x="51" y="82"/>
                      <a:pt x="48" y="79"/>
                      <a:pt x="45" y="82"/>
                    </a:cubicBezTo>
                    <a:close/>
                    <a:moveTo>
                      <a:pt x="46" y="87"/>
                    </a:move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90"/>
                      <a:pt x="50" y="89"/>
                      <a:pt x="52" y="90"/>
                    </a:cubicBezTo>
                    <a:cubicBezTo>
                      <a:pt x="53" y="89"/>
                      <a:pt x="56" y="88"/>
                      <a:pt x="55" y="86"/>
                    </a:cubicBezTo>
                    <a:cubicBezTo>
                      <a:pt x="52" y="88"/>
                      <a:pt x="49" y="84"/>
                      <a:pt x="46" y="87"/>
                    </a:cubicBezTo>
                    <a:close/>
                    <a:moveTo>
                      <a:pt x="32" y="67"/>
                    </a:moveTo>
                    <a:cubicBezTo>
                      <a:pt x="32" y="67"/>
                      <a:pt x="32" y="67"/>
                      <a:pt x="32" y="67"/>
                    </a:cubicBezTo>
                    <a:cubicBezTo>
                      <a:pt x="33" y="66"/>
                      <a:pt x="34" y="67"/>
                      <a:pt x="36" y="66"/>
                    </a:cubicBezTo>
                    <a:cubicBezTo>
                      <a:pt x="35" y="64"/>
                      <a:pt x="30" y="64"/>
                      <a:pt x="32" y="67"/>
                    </a:cubicBezTo>
                    <a:close/>
                    <a:moveTo>
                      <a:pt x="9" y="73"/>
                    </a:moveTo>
                    <a:cubicBezTo>
                      <a:pt x="9" y="73"/>
                      <a:pt x="9" y="73"/>
                      <a:pt x="9" y="73"/>
                    </a:cubicBezTo>
                    <a:cubicBezTo>
                      <a:pt x="13" y="73"/>
                      <a:pt x="17" y="74"/>
                      <a:pt x="21" y="71"/>
                    </a:cubicBezTo>
                    <a:cubicBezTo>
                      <a:pt x="18" y="68"/>
                      <a:pt x="8" y="66"/>
                      <a:pt x="9" y="73"/>
                    </a:cubicBezTo>
                    <a:close/>
                    <a:moveTo>
                      <a:pt x="32" y="85"/>
                    </a:moveTo>
                    <a:cubicBezTo>
                      <a:pt x="32" y="85"/>
                      <a:pt x="32" y="85"/>
                      <a:pt x="32" y="85"/>
                    </a:cubicBezTo>
                    <a:cubicBezTo>
                      <a:pt x="28" y="89"/>
                      <a:pt x="27" y="93"/>
                      <a:pt x="27" y="98"/>
                    </a:cubicBezTo>
                    <a:cubicBezTo>
                      <a:pt x="32" y="97"/>
                      <a:pt x="36" y="94"/>
                      <a:pt x="38" y="90"/>
                    </a:cubicBezTo>
                    <a:cubicBezTo>
                      <a:pt x="33" y="91"/>
                      <a:pt x="33" y="89"/>
                      <a:pt x="32" y="85"/>
                    </a:cubicBezTo>
                    <a:close/>
                    <a:moveTo>
                      <a:pt x="49" y="108"/>
                    </a:moveTo>
                    <a:cubicBezTo>
                      <a:pt x="49" y="108"/>
                      <a:pt x="49" y="108"/>
                      <a:pt x="49" y="108"/>
                    </a:cubicBezTo>
                    <a:cubicBezTo>
                      <a:pt x="46" y="112"/>
                      <a:pt x="44" y="115"/>
                      <a:pt x="46" y="118"/>
                    </a:cubicBezTo>
                    <a:cubicBezTo>
                      <a:pt x="52" y="115"/>
                      <a:pt x="55" y="110"/>
                      <a:pt x="49" y="108"/>
                    </a:cubicBezTo>
                    <a:close/>
                  </a:path>
                </a:pathLst>
              </a:custGeom>
              <a:solidFill>
                <a:srgbClr val="F8DFD2"/>
              </a:solidFill>
              <a:ln w="9525">
                <a:solidFill>
                  <a:srgbClr val="F8DFD2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7" name="Freeform 32"/>
              <p:cNvSpPr>
                <a:spLocks noEditPoints="1"/>
              </p:cNvSpPr>
              <p:nvPr/>
            </p:nvSpPr>
            <p:spPr bwMode="auto">
              <a:xfrm>
                <a:off x="5946" y="1829"/>
                <a:ext cx="132" cy="129"/>
              </a:xfrm>
              <a:custGeom>
                <a:avLst/>
                <a:gdLst>
                  <a:gd name="T0" fmla="*/ 1 w 49"/>
                  <a:gd name="T1" fmla="*/ 16 h 48"/>
                  <a:gd name="T2" fmla="*/ 40 w 49"/>
                  <a:gd name="T3" fmla="*/ 3 h 48"/>
                  <a:gd name="T4" fmla="*/ 48 w 49"/>
                  <a:gd name="T5" fmla="*/ 14 h 48"/>
                  <a:gd name="T6" fmla="*/ 36 w 49"/>
                  <a:gd name="T7" fmla="*/ 43 h 48"/>
                  <a:gd name="T8" fmla="*/ 3 w 49"/>
                  <a:gd name="T9" fmla="*/ 31 h 48"/>
                  <a:gd name="T10" fmla="*/ 1 w 49"/>
                  <a:gd name="T11" fmla="*/ 16 h 48"/>
                  <a:gd name="T12" fmla="*/ 24 w 49"/>
                  <a:gd name="T13" fmla="*/ 13 h 48"/>
                  <a:gd name="T14" fmla="*/ 24 w 49"/>
                  <a:gd name="T15" fmla="*/ 13 h 48"/>
                  <a:gd name="T16" fmla="*/ 40 w 49"/>
                  <a:gd name="T17" fmla="*/ 14 h 48"/>
                  <a:gd name="T18" fmla="*/ 24 w 49"/>
                  <a:gd name="T19" fmla="*/ 13 h 48"/>
                  <a:gd name="T20" fmla="*/ 10 w 49"/>
                  <a:gd name="T21" fmla="*/ 18 h 48"/>
                  <a:gd name="T22" fmla="*/ 10 w 49"/>
                  <a:gd name="T23" fmla="*/ 18 h 48"/>
                  <a:gd name="T24" fmla="*/ 42 w 49"/>
                  <a:gd name="T25" fmla="*/ 27 h 48"/>
                  <a:gd name="T26" fmla="*/ 43 w 49"/>
                  <a:gd name="T27" fmla="*/ 18 h 48"/>
                  <a:gd name="T28" fmla="*/ 10 w 49"/>
                  <a:gd name="T29" fmla="*/ 18 h 48"/>
                  <a:gd name="T30" fmla="*/ 16 w 49"/>
                  <a:gd name="T31" fmla="*/ 35 h 48"/>
                  <a:gd name="T32" fmla="*/ 16 w 49"/>
                  <a:gd name="T33" fmla="*/ 35 h 48"/>
                  <a:gd name="T34" fmla="*/ 9 w 49"/>
                  <a:gd name="T35" fmla="*/ 24 h 48"/>
                  <a:gd name="T36" fmla="*/ 32 w 49"/>
                  <a:gd name="T37" fmla="*/ 40 h 48"/>
                  <a:gd name="T38" fmla="*/ 16 w 49"/>
                  <a:gd name="T39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48">
                    <a:moveTo>
                      <a:pt x="1" y="16"/>
                    </a:moveTo>
                    <a:cubicBezTo>
                      <a:pt x="15" y="5"/>
                      <a:pt x="28" y="0"/>
                      <a:pt x="40" y="3"/>
                    </a:cubicBezTo>
                    <a:cubicBezTo>
                      <a:pt x="44" y="8"/>
                      <a:pt x="42" y="11"/>
                      <a:pt x="48" y="14"/>
                    </a:cubicBezTo>
                    <a:cubicBezTo>
                      <a:pt x="49" y="25"/>
                      <a:pt x="48" y="37"/>
                      <a:pt x="36" y="43"/>
                    </a:cubicBezTo>
                    <a:cubicBezTo>
                      <a:pt x="26" y="48"/>
                      <a:pt x="11" y="41"/>
                      <a:pt x="3" y="31"/>
                    </a:cubicBezTo>
                    <a:cubicBezTo>
                      <a:pt x="0" y="26"/>
                      <a:pt x="6" y="21"/>
                      <a:pt x="1" y="16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9" y="14"/>
                      <a:pt x="35" y="15"/>
                      <a:pt x="40" y="14"/>
                    </a:cubicBezTo>
                    <a:cubicBezTo>
                      <a:pt x="36" y="10"/>
                      <a:pt x="26" y="10"/>
                      <a:pt x="24" y="13"/>
                    </a:cubicBezTo>
                    <a:close/>
                    <a:moveTo>
                      <a:pt x="10" y="18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20" y="22"/>
                      <a:pt x="35" y="14"/>
                      <a:pt x="42" y="27"/>
                    </a:cubicBezTo>
                    <a:cubicBezTo>
                      <a:pt x="44" y="24"/>
                      <a:pt x="44" y="21"/>
                      <a:pt x="43" y="18"/>
                    </a:cubicBezTo>
                    <a:cubicBezTo>
                      <a:pt x="32" y="21"/>
                      <a:pt x="22" y="11"/>
                      <a:pt x="10" y="18"/>
                    </a:cubicBezTo>
                    <a:close/>
                    <a:moveTo>
                      <a:pt x="16" y="35"/>
                    </a:moveTo>
                    <a:cubicBezTo>
                      <a:pt x="16" y="35"/>
                      <a:pt x="16" y="35"/>
                      <a:pt x="16" y="35"/>
                    </a:cubicBezTo>
                    <a:cubicBezTo>
                      <a:pt x="9" y="31"/>
                      <a:pt x="15" y="25"/>
                      <a:pt x="9" y="24"/>
                    </a:cubicBezTo>
                    <a:cubicBezTo>
                      <a:pt x="3" y="36"/>
                      <a:pt x="25" y="44"/>
                      <a:pt x="32" y="40"/>
                    </a:cubicBezTo>
                    <a:cubicBezTo>
                      <a:pt x="27" y="35"/>
                      <a:pt x="21" y="36"/>
                      <a:pt x="16" y="35"/>
                    </a:cubicBezTo>
                    <a:close/>
                  </a:path>
                </a:pathLst>
              </a:custGeom>
              <a:solidFill>
                <a:srgbClr val="C3E0D3"/>
              </a:solidFill>
              <a:ln w="9525">
                <a:solidFill>
                  <a:srgbClr val="C3E0D3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8" name="Freeform 33"/>
              <p:cNvSpPr>
                <a:spLocks noEditPoints="1"/>
              </p:cNvSpPr>
              <p:nvPr/>
            </p:nvSpPr>
            <p:spPr bwMode="auto">
              <a:xfrm>
                <a:off x="5734" y="2135"/>
                <a:ext cx="296" cy="352"/>
              </a:xfrm>
              <a:custGeom>
                <a:avLst/>
                <a:gdLst>
                  <a:gd name="T0" fmla="*/ 74 w 110"/>
                  <a:gd name="T1" fmla="*/ 95 h 131"/>
                  <a:gd name="T2" fmla="*/ 46 w 110"/>
                  <a:gd name="T3" fmla="*/ 97 h 131"/>
                  <a:gd name="T4" fmla="*/ 34 w 110"/>
                  <a:gd name="T5" fmla="*/ 75 h 131"/>
                  <a:gd name="T6" fmla="*/ 82 w 110"/>
                  <a:gd name="T7" fmla="*/ 6 h 131"/>
                  <a:gd name="T8" fmla="*/ 110 w 110"/>
                  <a:gd name="T9" fmla="*/ 41 h 131"/>
                  <a:gd name="T10" fmla="*/ 95 w 110"/>
                  <a:gd name="T11" fmla="*/ 17 h 131"/>
                  <a:gd name="T12" fmla="*/ 84 w 110"/>
                  <a:gd name="T13" fmla="*/ 20 h 131"/>
                  <a:gd name="T14" fmla="*/ 95 w 110"/>
                  <a:gd name="T15" fmla="*/ 17 h 131"/>
                  <a:gd name="T16" fmla="*/ 78 w 110"/>
                  <a:gd name="T17" fmla="*/ 14 h 131"/>
                  <a:gd name="T18" fmla="*/ 78 w 110"/>
                  <a:gd name="T19" fmla="*/ 14 h 131"/>
                  <a:gd name="T20" fmla="*/ 89 w 110"/>
                  <a:gd name="T21" fmla="*/ 30 h 131"/>
                  <a:gd name="T22" fmla="*/ 96 w 110"/>
                  <a:gd name="T23" fmla="*/ 25 h 131"/>
                  <a:gd name="T24" fmla="*/ 55 w 110"/>
                  <a:gd name="T25" fmla="*/ 31 h 131"/>
                  <a:gd name="T26" fmla="*/ 85 w 110"/>
                  <a:gd name="T27" fmla="*/ 29 h 131"/>
                  <a:gd name="T28" fmla="*/ 55 w 110"/>
                  <a:gd name="T29" fmla="*/ 31 h 131"/>
                  <a:gd name="T30" fmla="*/ 92 w 110"/>
                  <a:gd name="T31" fmla="*/ 46 h 131"/>
                  <a:gd name="T32" fmla="*/ 92 w 110"/>
                  <a:gd name="T33" fmla="*/ 46 h 131"/>
                  <a:gd name="T34" fmla="*/ 76 w 110"/>
                  <a:gd name="T35" fmla="*/ 35 h 131"/>
                  <a:gd name="T36" fmla="*/ 86 w 110"/>
                  <a:gd name="T37" fmla="*/ 31 h 131"/>
                  <a:gd name="T38" fmla="*/ 71 w 110"/>
                  <a:gd name="T39" fmla="*/ 58 h 131"/>
                  <a:gd name="T40" fmla="*/ 90 w 110"/>
                  <a:gd name="T41" fmla="*/ 54 h 131"/>
                  <a:gd name="T42" fmla="*/ 71 w 110"/>
                  <a:gd name="T43" fmla="*/ 58 h 131"/>
                  <a:gd name="T44" fmla="*/ 52 w 110"/>
                  <a:gd name="T45" fmla="*/ 56 h 131"/>
                  <a:gd name="T46" fmla="*/ 79 w 110"/>
                  <a:gd name="T47" fmla="*/ 47 h 131"/>
                  <a:gd name="T48" fmla="*/ 43 w 110"/>
                  <a:gd name="T49" fmla="*/ 43 h 131"/>
                  <a:gd name="T50" fmla="*/ 66 w 110"/>
                  <a:gd name="T51" fmla="*/ 34 h 131"/>
                  <a:gd name="T52" fmla="*/ 70 w 110"/>
                  <a:gd name="T53" fmla="*/ 65 h 131"/>
                  <a:gd name="T54" fmla="*/ 83 w 110"/>
                  <a:gd name="T55" fmla="*/ 61 h 131"/>
                  <a:gd name="T56" fmla="*/ 41 w 110"/>
                  <a:gd name="T57" fmla="*/ 67 h 131"/>
                  <a:gd name="T58" fmla="*/ 66 w 110"/>
                  <a:gd name="T59" fmla="*/ 63 h 131"/>
                  <a:gd name="T60" fmla="*/ 41 w 110"/>
                  <a:gd name="T61" fmla="*/ 67 h 131"/>
                  <a:gd name="T62" fmla="*/ 40 w 110"/>
                  <a:gd name="T63" fmla="*/ 47 h 131"/>
                  <a:gd name="T64" fmla="*/ 40 w 110"/>
                  <a:gd name="T65" fmla="*/ 47 h 131"/>
                  <a:gd name="T66" fmla="*/ 56 w 110"/>
                  <a:gd name="T67" fmla="*/ 81 h 131"/>
                  <a:gd name="T68" fmla="*/ 56 w 110"/>
                  <a:gd name="T69" fmla="*/ 81 h 131"/>
                  <a:gd name="T70" fmla="*/ 69 w 110"/>
                  <a:gd name="T71" fmla="*/ 96 h 131"/>
                  <a:gd name="T72" fmla="*/ 69 w 110"/>
                  <a:gd name="T73" fmla="*/ 96 h 131"/>
                  <a:gd name="T74" fmla="*/ 21 w 110"/>
                  <a:gd name="T75" fmla="*/ 62 h 131"/>
                  <a:gd name="T76" fmla="*/ 46 w 110"/>
                  <a:gd name="T77" fmla="*/ 58 h 131"/>
                  <a:gd name="T78" fmla="*/ 44 w 110"/>
                  <a:gd name="T79" fmla="*/ 72 h 131"/>
                  <a:gd name="T80" fmla="*/ 53 w 110"/>
                  <a:gd name="T81" fmla="*/ 70 h 131"/>
                  <a:gd name="T82" fmla="*/ 40 w 110"/>
                  <a:gd name="T83" fmla="*/ 77 h 131"/>
                  <a:gd name="T84" fmla="*/ 46 w 110"/>
                  <a:gd name="T85" fmla="*/ 76 h 131"/>
                  <a:gd name="T86" fmla="*/ 53 w 110"/>
                  <a:gd name="T87" fmla="*/ 91 h 131"/>
                  <a:gd name="T88" fmla="*/ 57 w 110"/>
                  <a:gd name="T89" fmla="*/ 89 h 131"/>
                  <a:gd name="T90" fmla="*/ 12 w 110"/>
                  <a:gd name="T91" fmla="*/ 75 h 131"/>
                  <a:gd name="T92" fmla="*/ 36 w 110"/>
                  <a:gd name="T93" fmla="*/ 70 h 131"/>
                  <a:gd name="T94" fmla="*/ 12 w 110"/>
                  <a:gd name="T95" fmla="*/ 75 h 131"/>
                  <a:gd name="T96" fmla="*/ 38 w 110"/>
                  <a:gd name="T97" fmla="*/ 85 h 131"/>
                  <a:gd name="T98" fmla="*/ 38 w 110"/>
                  <a:gd name="T99" fmla="*/ 85 h 131"/>
                  <a:gd name="T100" fmla="*/ 57 w 110"/>
                  <a:gd name="T101" fmla="*/ 106 h 131"/>
                  <a:gd name="T102" fmla="*/ 57 w 110"/>
                  <a:gd name="T103" fmla="*/ 106 h 131"/>
                  <a:gd name="T104" fmla="*/ 28 w 110"/>
                  <a:gd name="T105" fmla="*/ 94 h 131"/>
                  <a:gd name="T106" fmla="*/ 28 w 110"/>
                  <a:gd name="T107" fmla="*/ 94 h 131"/>
                  <a:gd name="T108" fmla="*/ 41 w 110"/>
                  <a:gd name="T109" fmla="*/ 120 h 131"/>
                  <a:gd name="T110" fmla="*/ 46 w 110"/>
                  <a:gd name="T111" fmla="*/ 119 h 131"/>
                  <a:gd name="T112" fmla="*/ 41 w 110"/>
                  <a:gd name="T113" fmla="*/ 12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0" h="131">
                    <a:moveTo>
                      <a:pt x="110" y="41"/>
                    </a:moveTo>
                    <a:cubicBezTo>
                      <a:pt x="96" y="57"/>
                      <a:pt x="89" y="78"/>
                      <a:pt x="74" y="95"/>
                    </a:cubicBezTo>
                    <a:cubicBezTo>
                      <a:pt x="63" y="108"/>
                      <a:pt x="51" y="122"/>
                      <a:pt x="35" y="131"/>
                    </a:cubicBezTo>
                    <a:cubicBezTo>
                      <a:pt x="34" y="119"/>
                      <a:pt x="44" y="108"/>
                      <a:pt x="46" y="97"/>
                    </a:cubicBezTo>
                    <a:cubicBezTo>
                      <a:pt x="39" y="93"/>
                      <a:pt x="30" y="102"/>
                      <a:pt x="22" y="102"/>
                    </a:cubicBezTo>
                    <a:cubicBezTo>
                      <a:pt x="21" y="93"/>
                      <a:pt x="29" y="84"/>
                      <a:pt x="34" y="75"/>
                    </a:cubicBezTo>
                    <a:cubicBezTo>
                      <a:pt x="23" y="72"/>
                      <a:pt x="11" y="86"/>
                      <a:pt x="0" y="81"/>
                    </a:cubicBezTo>
                    <a:cubicBezTo>
                      <a:pt x="14" y="56"/>
                      <a:pt x="53" y="20"/>
                      <a:pt x="82" y="6"/>
                    </a:cubicBezTo>
                    <a:cubicBezTo>
                      <a:pt x="85" y="4"/>
                      <a:pt x="81" y="2"/>
                      <a:pt x="86" y="0"/>
                    </a:cubicBezTo>
                    <a:cubicBezTo>
                      <a:pt x="102" y="11"/>
                      <a:pt x="105" y="28"/>
                      <a:pt x="110" y="41"/>
                    </a:cubicBezTo>
                    <a:close/>
                    <a:moveTo>
                      <a:pt x="95" y="17"/>
                    </a:moveTo>
                    <a:cubicBezTo>
                      <a:pt x="95" y="17"/>
                      <a:pt x="95" y="17"/>
                      <a:pt x="95" y="17"/>
                    </a:cubicBezTo>
                    <a:cubicBezTo>
                      <a:pt x="85" y="18"/>
                      <a:pt x="75" y="17"/>
                      <a:pt x="64" y="23"/>
                    </a:cubicBezTo>
                    <a:cubicBezTo>
                      <a:pt x="71" y="26"/>
                      <a:pt x="78" y="20"/>
                      <a:pt x="84" y="20"/>
                    </a:cubicBezTo>
                    <a:cubicBezTo>
                      <a:pt x="89" y="20"/>
                      <a:pt x="94" y="25"/>
                      <a:pt x="98" y="20"/>
                    </a:cubicBezTo>
                    <a:cubicBezTo>
                      <a:pt x="97" y="19"/>
                      <a:pt x="96" y="18"/>
                      <a:pt x="95" y="17"/>
                    </a:cubicBezTo>
                    <a:close/>
                    <a:moveTo>
                      <a:pt x="78" y="14"/>
                    </a:move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1"/>
                      <a:pt x="84" y="14"/>
                      <a:pt x="83" y="10"/>
                    </a:cubicBezTo>
                    <a:cubicBezTo>
                      <a:pt x="81" y="11"/>
                      <a:pt x="76" y="11"/>
                      <a:pt x="78" y="14"/>
                    </a:cubicBezTo>
                    <a:close/>
                    <a:moveTo>
                      <a:pt x="89" y="30"/>
                    </a:moveTo>
                    <a:cubicBezTo>
                      <a:pt x="89" y="30"/>
                      <a:pt x="89" y="30"/>
                      <a:pt x="89" y="30"/>
                    </a:cubicBezTo>
                    <a:cubicBezTo>
                      <a:pt x="92" y="33"/>
                      <a:pt x="95" y="32"/>
                      <a:pt x="98" y="30"/>
                    </a:cubicBezTo>
                    <a:cubicBezTo>
                      <a:pt x="96" y="29"/>
                      <a:pt x="99" y="27"/>
                      <a:pt x="96" y="25"/>
                    </a:cubicBezTo>
                    <a:cubicBezTo>
                      <a:pt x="94" y="28"/>
                      <a:pt x="92" y="26"/>
                      <a:pt x="89" y="30"/>
                    </a:cubicBezTo>
                    <a:close/>
                    <a:moveTo>
                      <a:pt x="55" y="31"/>
                    </a:moveTo>
                    <a:cubicBezTo>
                      <a:pt x="55" y="31"/>
                      <a:pt x="55" y="31"/>
                      <a:pt x="55" y="31"/>
                    </a:cubicBezTo>
                    <a:cubicBezTo>
                      <a:pt x="64" y="35"/>
                      <a:pt x="75" y="27"/>
                      <a:pt x="85" y="29"/>
                    </a:cubicBezTo>
                    <a:cubicBezTo>
                      <a:pt x="87" y="27"/>
                      <a:pt x="87" y="26"/>
                      <a:pt x="86" y="24"/>
                    </a:cubicBezTo>
                    <a:cubicBezTo>
                      <a:pt x="76" y="26"/>
                      <a:pt x="65" y="25"/>
                      <a:pt x="55" y="31"/>
                    </a:cubicBezTo>
                    <a:close/>
                    <a:moveTo>
                      <a:pt x="92" y="46"/>
                    </a:moveTo>
                    <a:cubicBezTo>
                      <a:pt x="92" y="46"/>
                      <a:pt x="92" y="46"/>
                      <a:pt x="92" y="46"/>
                    </a:cubicBezTo>
                    <a:cubicBezTo>
                      <a:pt x="94" y="46"/>
                      <a:pt x="100" y="44"/>
                      <a:pt x="96" y="41"/>
                    </a:cubicBezTo>
                    <a:cubicBezTo>
                      <a:pt x="95" y="43"/>
                      <a:pt x="90" y="44"/>
                      <a:pt x="92" y="46"/>
                    </a:cubicBezTo>
                    <a:close/>
                    <a:moveTo>
                      <a:pt x="76" y="35"/>
                    </a:moveTo>
                    <a:cubicBezTo>
                      <a:pt x="76" y="35"/>
                      <a:pt x="76" y="35"/>
                      <a:pt x="76" y="35"/>
                    </a:cubicBezTo>
                    <a:cubicBezTo>
                      <a:pt x="76" y="39"/>
                      <a:pt x="80" y="44"/>
                      <a:pt x="84" y="40"/>
                    </a:cubicBezTo>
                    <a:cubicBezTo>
                      <a:pt x="78" y="37"/>
                      <a:pt x="90" y="35"/>
                      <a:pt x="86" y="31"/>
                    </a:cubicBezTo>
                    <a:cubicBezTo>
                      <a:pt x="83" y="34"/>
                      <a:pt x="80" y="32"/>
                      <a:pt x="76" y="35"/>
                    </a:cubicBezTo>
                    <a:close/>
                    <a:moveTo>
                      <a:pt x="71" y="58"/>
                    </a:moveTo>
                    <a:cubicBezTo>
                      <a:pt x="71" y="58"/>
                      <a:pt x="71" y="58"/>
                      <a:pt x="71" y="58"/>
                    </a:cubicBezTo>
                    <a:cubicBezTo>
                      <a:pt x="77" y="61"/>
                      <a:pt x="84" y="56"/>
                      <a:pt x="90" y="54"/>
                    </a:cubicBezTo>
                    <a:cubicBezTo>
                      <a:pt x="89" y="53"/>
                      <a:pt x="88" y="52"/>
                      <a:pt x="88" y="52"/>
                    </a:cubicBezTo>
                    <a:cubicBezTo>
                      <a:pt x="82" y="55"/>
                      <a:pt x="77" y="53"/>
                      <a:pt x="71" y="58"/>
                    </a:cubicBezTo>
                    <a:close/>
                    <a:moveTo>
                      <a:pt x="52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61" y="58"/>
                      <a:pt x="71" y="52"/>
                      <a:pt x="80" y="50"/>
                    </a:cubicBezTo>
                    <a:cubicBezTo>
                      <a:pt x="79" y="49"/>
                      <a:pt x="80" y="48"/>
                      <a:pt x="79" y="47"/>
                    </a:cubicBezTo>
                    <a:cubicBezTo>
                      <a:pt x="70" y="51"/>
                      <a:pt x="61" y="49"/>
                      <a:pt x="52" y="56"/>
                    </a:cubicBezTo>
                    <a:close/>
                    <a:moveTo>
                      <a:pt x="43" y="43"/>
                    </a:moveTo>
                    <a:cubicBezTo>
                      <a:pt x="43" y="43"/>
                      <a:pt x="43" y="43"/>
                      <a:pt x="43" y="43"/>
                    </a:cubicBezTo>
                    <a:cubicBezTo>
                      <a:pt x="50" y="39"/>
                      <a:pt x="61" y="41"/>
                      <a:pt x="66" y="34"/>
                    </a:cubicBezTo>
                    <a:cubicBezTo>
                      <a:pt x="59" y="36"/>
                      <a:pt x="48" y="35"/>
                      <a:pt x="43" y="43"/>
                    </a:cubicBezTo>
                    <a:close/>
                    <a:moveTo>
                      <a:pt x="70" y="65"/>
                    </a:moveTo>
                    <a:cubicBezTo>
                      <a:pt x="70" y="65"/>
                      <a:pt x="70" y="65"/>
                      <a:pt x="70" y="65"/>
                    </a:cubicBezTo>
                    <a:cubicBezTo>
                      <a:pt x="73" y="67"/>
                      <a:pt x="82" y="66"/>
                      <a:pt x="83" y="61"/>
                    </a:cubicBezTo>
                    <a:cubicBezTo>
                      <a:pt x="79" y="60"/>
                      <a:pt x="74" y="60"/>
                      <a:pt x="70" y="65"/>
                    </a:cubicBezTo>
                    <a:close/>
                    <a:moveTo>
                      <a:pt x="41" y="67"/>
                    </a:moveTo>
                    <a:cubicBezTo>
                      <a:pt x="41" y="67"/>
                      <a:pt x="41" y="67"/>
                      <a:pt x="41" y="67"/>
                    </a:cubicBezTo>
                    <a:cubicBezTo>
                      <a:pt x="49" y="71"/>
                      <a:pt x="58" y="62"/>
                      <a:pt x="66" y="63"/>
                    </a:cubicBezTo>
                    <a:cubicBezTo>
                      <a:pt x="67" y="61"/>
                      <a:pt x="67" y="60"/>
                      <a:pt x="67" y="58"/>
                    </a:cubicBezTo>
                    <a:cubicBezTo>
                      <a:pt x="59" y="57"/>
                      <a:pt x="50" y="59"/>
                      <a:pt x="41" y="67"/>
                    </a:cubicBezTo>
                    <a:close/>
                    <a:moveTo>
                      <a:pt x="40" y="47"/>
                    </a:moveTo>
                    <a:cubicBezTo>
                      <a:pt x="40" y="47"/>
                      <a:pt x="40" y="47"/>
                      <a:pt x="40" y="47"/>
                    </a:cubicBezTo>
                    <a:cubicBezTo>
                      <a:pt x="43" y="49"/>
                      <a:pt x="50" y="49"/>
                      <a:pt x="50" y="45"/>
                    </a:cubicBezTo>
                    <a:cubicBezTo>
                      <a:pt x="47" y="46"/>
                      <a:pt x="43" y="44"/>
                      <a:pt x="40" y="47"/>
                    </a:cubicBezTo>
                    <a:close/>
                    <a:moveTo>
                      <a:pt x="56" y="81"/>
                    </a:moveTo>
                    <a:cubicBezTo>
                      <a:pt x="56" y="81"/>
                      <a:pt x="56" y="81"/>
                      <a:pt x="56" y="81"/>
                    </a:cubicBezTo>
                    <a:cubicBezTo>
                      <a:pt x="59" y="83"/>
                      <a:pt x="71" y="79"/>
                      <a:pt x="70" y="75"/>
                    </a:cubicBezTo>
                    <a:cubicBezTo>
                      <a:pt x="65" y="78"/>
                      <a:pt x="61" y="75"/>
                      <a:pt x="56" y="81"/>
                    </a:cubicBezTo>
                    <a:close/>
                    <a:moveTo>
                      <a:pt x="69" y="96"/>
                    </a:moveTo>
                    <a:cubicBezTo>
                      <a:pt x="69" y="96"/>
                      <a:pt x="69" y="96"/>
                      <a:pt x="69" y="96"/>
                    </a:cubicBezTo>
                    <a:cubicBezTo>
                      <a:pt x="69" y="92"/>
                      <a:pt x="79" y="88"/>
                      <a:pt x="76" y="84"/>
                    </a:cubicBezTo>
                    <a:cubicBezTo>
                      <a:pt x="74" y="87"/>
                      <a:pt x="65" y="95"/>
                      <a:pt x="69" y="96"/>
                    </a:cubicBezTo>
                    <a:close/>
                    <a:moveTo>
                      <a:pt x="21" y="62"/>
                    </a:moveTo>
                    <a:cubicBezTo>
                      <a:pt x="21" y="62"/>
                      <a:pt x="21" y="62"/>
                      <a:pt x="21" y="62"/>
                    </a:cubicBezTo>
                    <a:cubicBezTo>
                      <a:pt x="27" y="67"/>
                      <a:pt x="41" y="53"/>
                      <a:pt x="41" y="63"/>
                    </a:cubicBezTo>
                    <a:cubicBezTo>
                      <a:pt x="43" y="62"/>
                      <a:pt x="49" y="61"/>
                      <a:pt x="46" y="58"/>
                    </a:cubicBezTo>
                    <a:cubicBezTo>
                      <a:pt x="38" y="57"/>
                      <a:pt x="29" y="58"/>
                      <a:pt x="21" y="62"/>
                    </a:cubicBezTo>
                    <a:close/>
                    <a:moveTo>
                      <a:pt x="44" y="72"/>
                    </a:moveTo>
                    <a:cubicBezTo>
                      <a:pt x="44" y="72"/>
                      <a:pt x="44" y="72"/>
                      <a:pt x="44" y="72"/>
                    </a:cubicBezTo>
                    <a:cubicBezTo>
                      <a:pt x="46" y="73"/>
                      <a:pt x="53" y="72"/>
                      <a:pt x="53" y="70"/>
                    </a:cubicBezTo>
                    <a:cubicBezTo>
                      <a:pt x="50" y="70"/>
                      <a:pt x="47" y="68"/>
                      <a:pt x="44" y="72"/>
                    </a:cubicBezTo>
                    <a:close/>
                    <a:moveTo>
                      <a:pt x="40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42" y="79"/>
                      <a:pt x="44" y="79"/>
                      <a:pt x="46" y="76"/>
                    </a:cubicBezTo>
                    <a:cubicBezTo>
                      <a:pt x="44" y="74"/>
                      <a:pt x="42" y="76"/>
                      <a:pt x="40" y="77"/>
                    </a:cubicBezTo>
                    <a:close/>
                    <a:moveTo>
                      <a:pt x="53" y="91"/>
                    </a:moveTo>
                    <a:cubicBezTo>
                      <a:pt x="53" y="91"/>
                      <a:pt x="53" y="91"/>
                      <a:pt x="53" y="91"/>
                    </a:cubicBezTo>
                    <a:cubicBezTo>
                      <a:pt x="55" y="95"/>
                      <a:pt x="59" y="92"/>
                      <a:pt x="57" y="89"/>
                    </a:cubicBezTo>
                    <a:cubicBezTo>
                      <a:pt x="55" y="91"/>
                      <a:pt x="54" y="90"/>
                      <a:pt x="53" y="91"/>
                    </a:cubicBezTo>
                    <a:close/>
                    <a:moveTo>
                      <a:pt x="12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19" y="76"/>
                      <a:pt x="27" y="74"/>
                      <a:pt x="36" y="70"/>
                    </a:cubicBezTo>
                    <a:cubicBezTo>
                      <a:pt x="36" y="69"/>
                      <a:pt x="36" y="68"/>
                      <a:pt x="35" y="67"/>
                    </a:cubicBezTo>
                    <a:cubicBezTo>
                      <a:pt x="27" y="71"/>
                      <a:pt x="16" y="67"/>
                      <a:pt x="12" y="75"/>
                    </a:cubicBezTo>
                    <a:close/>
                    <a:moveTo>
                      <a:pt x="38" y="85"/>
                    </a:moveTo>
                    <a:cubicBezTo>
                      <a:pt x="38" y="85"/>
                      <a:pt x="38" y="85"/>
                      <a:pt x="38" y="85"/>
                    </a:cubicBezTo>
                    <a:cubicBezTo>
                      <a:pt x="40" y="83"/>
                      <a:pt x="46" y="84"/>
                      <a:pt x="46" y="80"/>
                    </a:cubicBezTo>
                    <a:cubicBezTo>
                      <a:pt x="44" y="82"/>
                      <a:pt x="37" y="80"/>
                      <a:pt x="38" y="85"/>
                    </a:cubicBezTo>
                    <a:close/>
                    <a:moveTo>
                      <a:pt x="57" y="106"/>
                    </a:moveTo>
                    <a:cubicBezTo>
                      <a:pt x="57" y="106"/>
                      <a:pt x="57" y="106"/>
                      <a:pt x="57" y="106"/>
                    </a:cubicBezTo>
                    <a:cubicBezTo>
                      <a:pt x="60" y="106"/>
                      <a:pt x="63" y="102"/>
                      <a:pt x="63" y="100"/>
                    </a:cubicBezTo>
                    <a:cubicBezTo>
                      <a:pt x="62" y="102"/>
                      <a:pt x="56" y="104"/>
                      <a:pt x="57" y="106"/>
                    </a:cubicBezTo>
                    <a:close/>
                    <a:moveTo>
                      <a:pt x="28" y="94"/>
                    </a:moveTo>
                    <a:cubicBezTo>
                      <a:pt x="28" y="94"/>
                      <a:pt x="28" y="94"/>
                      <a:pt x="28" y="94"/>
                    </a:cubicBezTo>
                    <a:cubicBezTo>
                      <a:pt x="29" y="98"/>
                      <a:pt x="39" y="94"/>
                      <a:pt x="36" y="90"/>
                    </a:cubicBezTo>
                    <a:cubicBezTo>
                      <a:pt x="33" y="90"/>
                      <a:pt x="28" y="89"/>
                      <a:pt x="28" y="94"/>
                    </a:cubicBezTo>
                    <a:close/>
                    <a:moveTo>
                      <a:pt x="41" y="120"/>
                    </a:moveTo>
                    <a:cubicBezTo>
                      <a:pt x="41" y="120"/>
                      <a:pt x="41" y="120"/>
                      <a:pt x="41" y="120"/>
                    </a:cubicBezTo>
                    <a:cubicBezTo>
                      <a:pt x="42" y="121"/>
                      <a:pt x="42" y="121"/>
                      <a:pt x="43" y="122"/>
                    </a:cubicBezTo>
                    <a:cubicBezTo>
                      <a:pt x="44" y="121"/>
                      <a:pt x="45" y="120"/>
                      <a:pt x="46" y="119"/>
                    </a:cubicBezTo>
                    <a:cubicBezTo>
                      <a:pt x="46" y="118"/>
                      <a:pt x="45" y="117"/>
                      <a:pt x="45" y="117"/>
                    </a:cubicBezTo>
                    <a:cubicBezTo>
                      <a:pt x="44" y="118"/>
                      <a:pt x="42" y="119"/>
                      <a:pt x="41" y="120"/>
                    </a:cubicBezTo>
                    <a:close/>
                  </a:path>
                </a:pathLst>
              </a:custGeom>
              <a:solidFill>
                <a:srgbClr val="F8DFD2"/>
              </a:solidFill>
              <a:ln w="9525">
                <a:solidFill>
                  <a:srgbClr val="F8DFD2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</p:grpSp>
        <p:sp>
          <p:nvSpPr>
            <p:cNvPr id="9" name="任意多边形 8"/>
            <p:cNvSpPr/>
            <p:nvPr/>
          </p:nvSpPr>
          <p:spPr>
            <a:xfrm>
              <a:off x="1282700" y="3390900"/>
              <a:ext cx="7924800" cy="1701800"/>
            </a:xfrm>
            <a:custGeom>
              <a:avLst/>
              <a:gdLst>
                <a:gd name="connsiteX0" fmla="*/ 0 w 7924800"/>
                <a:gd name="connsiteY0" fmla="*/ 1701800 h 1701800"/>
                <a:gd name="connsiteX1" fmla="*/ 1244600 w 7924800"/>
                <a:gd name="connsiteY1" fmla="*/ 876300 h 1701800"/>
                <a:gd name="connsiteX2" fmla="*/ 3454400 w 7924800"/>
                <a:gd name="connsiteY2" fmla="*/ 1435100 h 1701800"/>
                <a:gd name="connsiteX3" fmla="*/ 5080000 w 7924800"/>
                <a:gd name="connsiteY3" fmla="*/ 215900 h 1701800"/>
                <a:gd name="connsiteX4" fmla="*/ 6858000 w 7924800"/>
                <a:gd name="connsiteY4" fmla="*/ 685800 h 1701800"/>
                <a:gd name="connsiteX5" fmla="*/ 7924800 w 7924800"/>
                <a:gd name="connsiteY5" fmla="*/ 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4800" h="1701800">
                  <a:moveTo>
                    <a:pt x="0" y="1701800"/>
                  </a:moveTo>
                  <a:cubicBezTo>
                    <a:pt x="334433" y="1311275"/>
                    <a:pt x="668867" y="920750"/>
                    <a:pt x="1244600" y="876300"/>
                  </a:cubicBezTo>
                  <a:cubicBezTo>
                    <a:pt x="1820333" y="831850"/>
                    <a:pt x="2815167" y="1545167"/>
                    <a:pt x="3454400" y="1435100"/>
                  </a:cubicBezTo>
                  <a:cubicBezTo>
                    <a:pt x="4093633" y="1325033"/>
                    <a:pt x="4512733" y="340783"/>
                    <a:pt x="5080000" y="215900"/>
                  </a:cubicBezTo>
                  <a:cubicBezTo>
                    <a:pt x="5647267" y="91017"/>
                    <a:pt x="6383867" y="721783"/>
                    <a:pt x="6858000" y="685800"/>
                  </a:cubicBezTo>
                  <a:cubicBezTo>
                    <a:pt x="7332133" y="649817"/>
                    <a:pt x="7628466" y="324908"/>
                    <a:pt x="7924800" y="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814955" y="2106295"/>
            <a:ext cx="2877820" cy="11734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 defTabSz="1218565">
              <a:lnSpc>
                <a:spcPct val="110000"/>
              </a:lnSpc>
            </a:pPr>
            <a:r>
              <a:rPr lang="zh-CN" altLang="en-US" sz="3200" spc="3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站酷快乐体2016修订版" panose="02010600030101010101" pitchFamily="2" charset="-122"/>
              </a:rPr>
              <a:t>课堂教学的</a:t>
            </a:r>
            <a:endParaRPr lang="zh-CN" altLang="en-US" sz="3200" spc="30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站酷快乐体2016修订版" panose="02010600030101010101" pitchFamily="2" charset="-122"/>
            </a:endParaRPr>
          </a:p>
          <a:p>
            <a:pPr lvl="0" algn="l" defTabSz="1218565">
              <a:lnSpc>
                <a:spcPct val="110000"/>
              </a:lnSpc>
            </a:pPr>
            <a:r>
              <a:rPr lang="zh-CN" altLang="en-US" sz="3200" spc="3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站酷快乐体2016修订版" panose="02010600030101010101" pitchFamily="2" charset="-122"/>
              </a:rPr>
              <a:t>心理育人渗透</a:t>
            </a:r>
            <a:endParaRPr lang="zh-CN" altLang="en-US" sz="3200" spc="30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站酷快乐体2016修订版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565787" y="2578503"/>
            <a:ext cx="1249819" cy="1185989"/>
            <a:chOff x="7565787" y="2578503"/>
            <a:chExt cx="1249819" cy="118598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8983477">
              <a:off x="7565787" y="2578503"/>
              <a:ext cx="1249819" cy="1185989"/>
            </a:xfrm>
            <a:prstGeom prst="rect">
              <a:avLst/>
            </a:prstGeom>
          </p:spPr>
        </p:pic>
        <p:sp>
          <p:nvSpPr>
            <p:cNvPr id="37" name="TextBox 17"/>
            <p:cNvSpPr txBox="1"/>
            <p:nvPr/>
          </p:nvSpPr>
          <p:spPr>
            <a:xfrm>
              <a:off x="7802773" y="2883481"/>
              <a:ext cx="67839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3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4910" y="3382380"/>
            <a:ext cx="1249819" cy="1185989"/>
            <a:chOff x="6014910" y="3382380"/>
            <a:chExt cx="1249819" cy="118598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8983477">
              <a:off x="6014910" y="3382380"/>
              <a:ext cx="1249819" cy="1185989"/>
            </a:xfrm>
            <a:prstGeom prst="rect">
              <a:avLst/>
            </a:prstGeom>
          </p:spPr>
        </p:pic>
        <p:sp>
          <p:nvSpPr>
            <p:cNvPr id="38" name="TextBox 17"/>
            <p:cNvSpPr txBox="1"/>
            <p:nvPr/>
          </p:nvSpPr>
          <p:spPr>
            <a:xfrm>
              <a:off x="6228862" y="3673237"/>
              <a:ext cx="67839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2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62820" y="3329194"/>
            <a:ext cx="1249819" cy="1185989"/>
            <a:chOff x="4062820" y="3329194"/>
            <a:chExt cx="1249819" cy="118598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8983477">
              <a:off x="4062820" y="3329194"/>
              <a:ext cx="1249819" cy="1185989"/>
            </a:xfrm>
            <a:prstGeom prst="rect">
              <a:avLst/>
            </a:prstGeom>
          </p:spPr>
        </p:pic>
        <p:sp>
          <p:nvSpPr>
            <p:cNvPr id="39" name="TextBox 17"/>
            <p:cNvSpPr txBox="1"/>
            <p:nvPr/>
          </p:nvSpPr>
          <p:spPr>
            <a:xfrm>
              <a:off x="4269205" y="3629800"/>
              <a:ext cx="67839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1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040" y="198120"/>
            <a:ext cx="2956560" cy="670560"/>
          </a:xfrm>
          <a:prstGeom prst="rect">
            <a:avLst/>
          </a:prstGeom>
        </p:spPr>
      </p:pic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245735" y="4835525"/>
            <a:ext cx="278892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辅导员与教师</a:t>
            </a:r>
            <a:endParaRPr lang="zh-CN" altLang="en-US" sz="3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的联动</a:t>
            </a:r>
            <a:endParaRPr lang="zh-CN" altLang="en-US" sz="3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27"/>
          <p:cNvSpPr>
            <a:spLocks noChangeArrowheads="1"/>
          </p:cNvSpPr>
          <p:nvPr/>
        </p:nvSpPr>
        <p:spPr bwMode="auto">
          <a:xfrm>
            <a:off x="6916420" y="1653540"/>
            <a:ext cx="21640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朋辈辅导</a:t>
            </a:r>
            <a:endParaRPr lang="zh-CN" altLang="en-US" sz="3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4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007927">
            <a:off x="366636" y="1625399"/>
            <a:ext cx="1834436" cy="174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007927">
            <a:off x="366732" y="3942560"/>
            <a:ext cx="1834436" cy="174074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007927">
            <a:off x="5722486" y="1625751"/>
            <a:ext cx="1834436" cy="174074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007927">
            <a:off x="5722387" y="3942291"/>
            <a:ext cx="1834436" cy="17407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367790" y="243205"/>
            <a:ext cx="6497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1.3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课堂教学：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培养学生自助、助人能力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675" y="114300"/>
            <a:ext cx="2956560" cy="6705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13410" y="1704340"/>
            <a:ext cx="11120755" cy="4754880"/>
            <a:chOff x="1442082" y="1653739"/>
            <a:chExt cx="9561791" cy="4848152"/>
          </a:xfrm>
        </p:grpSpPr>
        <p:sp>
          <p:nvSpPr>
            <p:cNvPr id="8" name="文本框 7"/>
            <p:cNvSpPr txBox="1"/>
            <p:nvPr/>
          </p:nvSpPr>
          <p:spPr>
            <a:xfrm>
              <a:off x="2569067" y="4104417"/>
              <a:ext cx="3476725" cy="190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sz="3200">
                  <a:solidFill>
                    <a:schemeClr val="accent6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ea"/>
                </a:rPr>
                <a:t>帮助大学生树立心理健康发展的自主意识，积极探索适合自己并适应社会的生活状态</a:t>
              </a:r>
              <a:r>
                <a:rPr sz="2800">
                  <a:solidFill>
                    <a:srgbClr val="FFFFFF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ea"/>
                </a:rPr>
                <a:t>。</a:t>
              </a: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+mn-ea"/>
                </a:rPr>
                <a:t> </a:t>
              </a:r>
              <a:endPara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ea"/>
              </a:endParaRPr>
            </a:p>
          </p:txBody>
        </p:sp>
        <p:sp>
          <p:nvSpPr>
            <p:cNvPr id="11" name="任意多边形 20"/>
            <p:cNvSpPr>
              <a:spLocks noChangeAspect="1"/>
            </p:cNvSpPr>
            <p:nvPr/>
          </p:nvSpPr>
          <p:spPr>
            <a:xfrm>
              <a:off x="1442082" y="1924203"/>
              <a:ext cx="413690" cy="360000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2" name="任意多边形 21"/>
            <p:cNvSpPr>
              <a:spLocks noChangeAspect="1"/>
            </p:cNvSpPr>
            <p:nvPr/>
          </p:nvSpPr>
          <p:spPr>
            <a:xfrm>
              <a:off x="1458658" y="4178494"/>
              <a:ext cx="364369" cy="360000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5" name="任意多边形 28"/>
            <p:cNvSpPr>
              <a:spLocks noChangeAspect="1"/>
            </p:cNvSpPr>
            <p:nvPr/>
          </p:nvSpPr>
          <p:spPr>
            <a:xfrm>
              <a:off x="6709120" y="1918683"/>
              <a:ext cx="349825" cy="360000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6" name="任意多边形 29"/>
            <p:cNvSpPr>
              <a:spLocks noChangeAspect="1"/>
            </p:cNvSpPr>
            <p:nvPr/>
          </p:nvSpPr>
          <p:spPr>
            <a:xfrm>
              <a:off x="6709120" y="4175882"/>
              <a:ext cx="360772" cy="360000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440138" y="1918549"/>
              <a:ext cx="3439144" cy="1614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algn="l" defTabSz="914400" rtl="0" eaLnBrk="1" latinLnBrk="0" hangingPunct="1">
                <a:lnSpc>
                  <a:spcPct val="100000"/>
                </a:lnSpc>
                <a:buFontTx/>
                <a:buNone/>
              </a:pPr>
              <a:r>
                <a:rPr lang="zh-CN" sz="3200" dirty="0">
                  <a:solidFill>
                    <a:schemeClr val="accent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ea"/>
                </a:rPr>
                <a:t>充分调动全校资源参与教学，集体备课</a:t>
              </a:r>
              <a:endParaRPr lang="zh-CN" sz="3200" dirty="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rPr>
                <a:t> 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70530" y="1653739"/>
              <a:ext cx="3833343" cy="190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3200" dirty="0">
                  <a:solidFill>
                    <a:schemeClr val="accent6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ea"/>
                </a:rPr>
                <a:t>把抽象的知识和生动活泼的操作实践结合起来，使学生在实践活动情境中体验、领悟</a:t>
              </a:r>
              <a:endParaRPr lang="zh-CN" altLang="en-US" sz="3200" spc="300" dirty="0">
                <a:solidFill>
                  <a:schemeClr val="accent6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70531" y="3898470"/>
              <a:ext cx="3427132" cy="260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sz="3200">
                  <a:solidFill>
                    <a:schemeClr val="accent6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遵循“以教师为主导，学生为主体”的原则，根据生情创设生动活泼的课堂</a:t>
              </a:r>
              <a:endParaRPr lang="zh-CN" altLang="en-US" sz="3200" spc="300" dirty="0">
                <a:solidFill>
                  <a:schemeClr val="accent6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ea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3200" spc="300" dirty="0">
                  <a:solidFill>
                    <a:schemeClr val="accent6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+mn-ea"/>
                </a:rPr>
                <a:t> </a:t>
              </a:r>
              <a:endParaRPr lang="zh-CN" altLang="en-US" sz="3200" spc="300" dirty="0">
                <a:solidFill>
                  <a:schemeClr val="accent6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3878262" y="2233345"/>
            <a:ext cx="443547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站酷快乐体2016修订版" panose="02010600030101010101" pitchFamily="2" charset="-122"/>
              </a:rPr>
              <a:t>2 </a:t>
            </a:r>
            <a:r>
              <a:rPr kumimoji="0" lang="zh-CN" altLang="en-US" sz="540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站酷快乐体2016修订版" panose="02010600030101010101" pitchFamily="2" charset="-122"/>
              </a:rPr>
              <a:t>思考与建议</a:t>
            </a:r>
            <a:endParaRPr kumimoji="0" lang="zh-CN" altLang="en-US" sz="540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233646">
            <a:off x="5386450" y="454387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534160" y="2925445"/>
            <a:ext cx="9237980" cy="2591435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675" y="114300"/>
            <a:ext cx="2956560" cy="67056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7995" y="-6610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42035" y="25400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2.1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充分发挥课堂教学的主渠道作用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1329328" y="1749083"/>
            <a:ext cx="3664511" cy="549605"/>
          </a:xfrm>
          <a:prstGeom prst="rect">
            <a:avLst/>
          </a:prstGeom>
          <a:solidFill>
            <a:srgbClr val="F8DFD2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优化课程设置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232527" y="2993060"/>
            <a:ext cx="3664511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规范教学内容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918" y="837693"/>
            <a:ext cx="3880615" cy="56587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675" y="114300"/>
            <a:ext cx="2956560" cy="6705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1232808" y="4237648"/>
            <a:ext cx="3664511" cy="549605"/>
          </a:xfrm>
          <a:prstGeom prst="rect">
            <a:avLst/>
          </a:prstGeom>
          <a:solidFill>
            <a:srgbClr val="F8DFD2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创新教学方法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240790" y="252730"/>
            <a:ext cx="4686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2.2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加强项目建设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99868" y="1627020"/>
            <a:ext cx="1053545" cy="1119809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8" name="菱形 7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18526" y="1992535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01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06497" y="2977661"/>
            <a:ext cx="1053545" cy="1119809"/>
            <a:chOff x="5758072" y="954157"/>
            <a:chExt cx="1053545" cy="1119809"/>
          </a:xfrm>
          <a:solidFill>
            <a:srgbClr val="C3E0D3"/>
          </a:solidFill>
        </p:grpSpPr>
        <p:sp>
          <p:nvSpPr>
            <p:cNvPr id="12" name="菱形 11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25155" y="3343176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02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99868" y="4359162"/>
            <a:ext cx="1053545" cy="1119809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16" name="菱形 15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118526" y="4724677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03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3349625" y="1992630"/>
            <a:ext cx="6052820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开展心理健康教育课题研究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74415" y="4663440"/>
            <a:ext cx="3638550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其他有益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项目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81314" y="2033724"/>
            <a:ext cx="824730" cy="72863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9502" y="3463234"/>
            <a:ext cx="824730" cy="7286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2754" y="4820827"/>
            <a:ext cx="824730" cy="7286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675" y="114300"/>
            <a:ext cx="2956560" cy="670560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24555" y="3343275"/>
            <a:ext cx="3788410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理素质拓展项目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 dir="r"/>
      </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  <p:bldP spid="14" grpId="0"/>
      <p:bldP spid="18" grpId="0"/>
      <p:bldP spid="19" grpId="0"/>
      <p:bldP spid="2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49250"/>
            <a:ext cx="12192000" cy="71951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99820" y="254000"/>
            <a:ext cx="8580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2.3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创建第二课堂——实践活动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5439410" y="2129155"/>
            <a:ext cx="629666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3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发挥学生主体优势，引导鼓励学生开展创新实践活动。</a:t>
            </a:r>
            <a:endParaRPr lang="zh-CN" altLang="en-US" sz="3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3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719816" y="1433640"/>
            <a:ext cx="3664511" cy="549605"/>
          </a:xfrm>
          <a:prstGeom prst="rect">
            <a:avLst/>
          </a:prstGeom>
          <a:solidFill>
            <a:srgbClr val="F8DFD2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创新实践活动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5581015" y="4266565"/>
            <a:ext cx="5946140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3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充分发挥大学生的主观能动性，促进心理健康教育与课外活动的有机融合。</a:t>
            </a:r>
            <a:endParaRPr lang="zh-CN" altLang="en-US" sz="3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581015" y="3538855"/>
            <a:ext cx="4326255" cy="549910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健全特色实践活动体系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0088" y="1720059"/>
            <a:ext cx="5309203" cy="4281311"/>
            <a:chOff x="130088" y="1720059"/>
            <a:chExt cx="5309203" cy="42813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9991332">
              <a:off x="130088" y="1720059"/>
              <a:ext cx="4839572" cy="38661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74071" y="3093070"/>
              <a:ext cx="3665220" cy="290830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3675" y="114300"/>
            <a:ext cx="2956560" cy="67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P spid="7" grpId="0" bldLvl="0" animBg="1"/>
      <p:bldP spid="12" grpId="0"/>
      <p:bldP spid="13" grpId="0" bldLvl="0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ISPRING_PRESENTATION_TITLE" val="手绘叶子"/>
</p:tagLst>
</file>

<file path=ppt/theme/theme1.xml><?xml version="1.0" encoding="utf-8"?>
<a:theme xmlns:a="http://schemas.openxmlformats.org/drawingml/2006/main" name="第一PPT，www.1ppt.com ">
  <a:themeElements>
    <a:clrScheme name="自定义 1014">
      <a:dk1>
        <a:srgbClr val="3F3F3F"/>
      </a:dk1>
      <a:lt1>
        <a:srgbClr val="FFFFFF"/>
      </a:lt1>
      <a:dk2>
        <a:srgbClr val="778495"/>
      </a:dk2>
      <a:lt2>
        <a:srgbClr val="F0F0F0"/>
      </a:lt2>
      <a:accent1>
        <a:srgbClr val="3F3F3F"/>
      </a:accent1>
      <a:accent2>
        <a:srgbClr val="D8D8D8"/>
      </a:accent2>
      <a:accent3>
        <a:srgbClr val="7B7B7B"/>
      </a:accent3>
      <a:accent4>
        <a:srgbClr val="A5A5A5"/>
      </a:accent4>
      <a:accent5>
        <a:srgbClr val="7F7F7F"/>
      </a:accent5>
      <a:accent6>
        <a:srgbClr val="595959"/>
      </a:accent6>
      <a:hlink>
        <a:srgbClr val="424242"/>
      </a:hlink>
      <a:folHlink>
        <a:srgbClr val="BFBFBF"/>
      </a:folHlink>
    </a:clrScheme>
    <a:fontScheme name="Temp">
      <a:majorFont>
        <a:latin typeface="迷你简卡通"/>
        <a:ea typeface="迷你简卡通"/>
        <a:cs typeface=""/>
      </a:majorFont>
      <a:minorFont>
        <a:latin typeface="迷你简卡通"/>
        <a:ea typeface="迷你简卡通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WPS 演示</Application>
  <PresentationFormat>自定义</PresentationFormat>
  <Paragraphs>90</Paragraphs>
  <Slides>11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汉仪家书简</vt:lpstr>
      <vt:lpstr>Calibri</vt:lpstr>
      <vt:lpstr>Kozuka Gothic Pro H</vt:lpstr>
      <vt:lpstr>MS Mincho</vt:lpstr>
      <vt:lpstr>华文琥珀</vt:lpstr>
      <vt:lpstr>站酷快乐体2016修订版</vt:lpstr>
      <vt:lpstr>华文细黑</vt:lpstr>
      <vt:lpstr>全字库正楷体</vt:lpstr>
      <vt:lpstr>Arial Unicode MS</vt:lpstr>
      <vt:lpstr>迷你简卡通</vt:lpstr>
      <vt:lpstr>Segoe Print</vt:lpstr>
      <vt:lpstr>等线</vt:lpstr>
      <vt:lpstr>U.S. 101</vt:lpstr>
      <vt:lpstr>Roboto</vt:lpstr>
      <vt:lpstr>Aller Light</vt:lpstr>
      <vt:lpstr>Microsoft YaHei UI</vt:lpstr>
      <vt:lpstr>Arial</vt:lpstr>
      <vt:lpstr>方正卡通简体</vt:lpstr>
      <vt:lpstr>华文新魏</vt:lpstr>
      <vt:lpstr>Times New Roman</vt:lpstr>
      <vt:lpstr>NumberOnly</vt:lpstr>
      <vt:lpstr>华文中宋</vt:lpstr>
      <vt:lpstr>方正姚体</vt:lpstr>
      <vt:lpstr>仿宋</vt:lpstr>
      <vt:lpstr>华文楷体</vt:lpstr>
      <vt:lpstr>方正舒体</vt:lpstr>
      <vt:lpstr>方正粗黑宋简体</vt:lpstr>
      <vt:lpstr>幼圆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绿色叶子</dc:title>
  <dc:creator>第一PPT</dc:creator>
  <cp:keywords>www.1ppt.com</cp:keywords>
  <dc:description>www.1ppt.com</dc:description>
  <cp:lastModifiedBy>张颖</cp:lastModifiedBy>
  <cp:revision>36</cp:revision>
  <dcterms:created xsi:type="dcterms:W3CDTF">2018-10-18T00:32:00Z</dcterms:created>
  <dcterms:modified xsi:type="dcterms:W3CDTF">2019-07-02T00:31:39Z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